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82" r:id="rId2"/>
    <p:sldId id="256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3" r:id="rId17"/>
    <p:sldId id="270" r:id="rId18"/>
    <p:sldId id="266" r:id="rId19"/>
    <p:sldId id="274" r:id="rId20"/>
    <p:sldId id="275" r:id="rId21"/>
    <p:sldId id="276" r:id="rId22"/>
    <p:sldId id="277" r:id="rId23"/>
    <p:sldId id="278" r:id="rId24"/>
    <p:sldId id="259" r:id="rId25"/>
    <p:sldId id="279" r:id="rId26"/>
    <p:sldId id="283" r:id="rId27"/>
    <p:sldId id="280" r:id="rId28"/>
    <p:sldId id="281" r:id="rId29"/>
  </p:sldIdLst>
  <p:sldSz cx="12192000" cy="6858000"/>
  <p:notesSz cx="6858000" cy="9144000"/>
  <p:embeddedFontLst>
    <p:embeddedFont>
      <p:font typeface="SVN-Poky's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#9Slide05 SVNClementine" charset="0"/>
      <p:regular r:id="rId36"/>
    </p:embeddedFont>
    <p:embeddedFont>
      <p:font typeface="Calibri Light" pitchFamily="34" charset="0"/>
      <p:regular r:id="rId37"/>
      <p:italic r:id="rId3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7FCFD"/>
    <a:srgbClr val="FBE5D6"/>
    <a:srgbClr val="FEFECE"/>
    <a:srgbClr val="FFFFFF"/>
    <a:srgbClr val="FED0C2"/>
    <a:srgbClr val="D6FEDF"/>
    <a:srgbClr val="E2FEE8"/>
    <a:srgbClr val="FEC3B0"/>
    <a:srgbClr val="ACF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-49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E33B4-D14F-40D7-A00B-9063823E1BC3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DE525-6A2B-41CD-BAD5-1525227A334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90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-GV bấm vào từng ô chữ gợi ý để loại đáp án sai.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E525-6A2B-41CD-BAD5-1525227A334C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90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-GV bấm vào từng ô chữ gợi ý để loại đáp án sai.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E525-6A2B-41CD-BAD5-1525227A334C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611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-GV bấm vào từng ô chữ gợi ý để loại đáp án sai.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E525-6A2B-41CD-BAD5-1525227A334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48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số =&gt; từng ô chữ sẽ hiện ra.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E525-6A2B-41CD-BAD5-1525227A334C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83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9A6A4A-6EC1-6925-CEB4-5C32DE418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0BA0478-C9A2-2AE2-6CC6-ECE537655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C38416-F0BC-CE01-B0E6-10AE8BA5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5BACCE-E683-870A-23B1-754CFABC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B68687-CB80-29F1-6866-FD879591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98EDF24E-2949-A031-AE0A-DE2A72C15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0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3F61CC-6EDF-CE6C-51DD-10032570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4C82920-4831-1BCA-E8CD-6EC6160FF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2D04B4-B960-C83C-3EC2-5C4187FA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573119-3305-EEB4-1878-107F11FB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BCD7EB-6DAF-A289-8239-B6C2E05B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8E84CAA3-0547-680B-A256-D2C9DE929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2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5266532-CA66-7B44-3C73-9FAD67B71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B9AC1D-27BB-DDE0-8498-9006B7455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C303DD-E098-481B-7B91-CED74078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338752-8377-0FAF-B205-50863C58A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273BAC-D4B6-F4E2-3BCE-FEDB69AE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29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24A052-0493-7105-E88B-B1A0C9772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108A0E-02CA-F405-AABC-96D0724D2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978E8-08D7-0831-71AA-65ED8A6A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A0D834-A8C1-CF0A-A187-5B7BC247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196CAA-42E2-52DE-463F-96A9AC49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DC4CBF54-F3AE-5E9E-776C-35DCA0C97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5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1A98CF-EC50-9142-5ABD-F7768CA9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C98EA4-9743-9BC2-1E5B-09F9CE847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11878-735E-922D-A890-BCCD6D6C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7A20E1-555F-C46F-79A2-4B19DFA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BE4120-9B5A-3BE5-13B9-FD30C602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3E7912CA-287E-AA47-32DD-4F13CEF38C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0CE87-048C-FD73-A88F-3E7BBAFB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D84AFE-69D0-D73D-619C-318D6A894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E4F7F9-922C-D89E-85B9-B508335AA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58C1E9-A024-E28F-DF1F-2E9FC4F9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C210C4-3D85-5C3B-C2AF-3F1F1CE6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F08074-77D1-1C26-8678-85D7FB4C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30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1427F0-BFD3-334B-B002-8B7B0CD60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3D9B9D-9F7D-C809-6E0A-A9260267A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B9E0A3A-F343-398A-E396-C234438ED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3746B39-C8F9-8876-EB4D-FB2CBA729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CD27C29-C565-D19C-DB30-94D952783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6F4FC0E-697D-AC86-9688-962CDD3D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99FB997-F77E-C545-7044-CEFE15E8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2FBF1A0-D947-6071-4CB5-AD9FB5C6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="" xmlns:a16="http://schemas.microsoft.com/office/drawing/2014/main" id="{C6F8C681-A500-4184-54BB-16C6BAA9B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9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2DC787-4341-BD9F-AD2E-370A99E2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1879B12-F893-4568-F9F9-778F4E1C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B36973-4B1E-CC76-9CBA-43920D7B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4B63979-B7B4-8A2F-4BA5-040D21E5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495E4ED5-D590-3789-EB27-7D565AF91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2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E5CDE48-1C8B-C1AB-5598-2C2B05BC6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2C0097-0721-0F4C-7D30-165432A5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C4ADCDA-6B84-7869-72DB-9C0AD242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C62107A4-BDB6-B152-82EE-58BAE5083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7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D72346-105A-47C7-CC53-D40B3647F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0EF5A7-EC2E-560B-F154-BCFFB1287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6B2F0B-C87B-8718-B6C7-946C6F4E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1677D-4A0F-0BDF-6731-A40B4826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D36B4-DE08-E12E-EF9C-21749583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03CE5B-F1FF-82C5-B697-290A34C1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99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4D49AA-C261-4B81-7212-A2481CE7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ED9331-9EA4-1CE0-E573-C14C36E75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DB30AB-6708-D745-3A3D-FF54878A9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C8B5BA-035A-A188-DD06-E79B2654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F9AC6B-BB03-3F90-2E7C-F532EA72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0AC011-C456-F436-072B-F44378DB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3C04E58D-20D6-4435-9883-30A4E435E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7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F17AEA0-65A5-6925-6A57-C82DA9A7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F8A9DF-CED4-1624-8407-18786B93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113421-CA32-40EF-2308-1563FA336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76F50-0D72-4BC4-9067-FBBB25AF6031}" type="datetimeFigureOut">
              <a:rPr lang="vi-VN" smtClean="0"/>
              <a:t>22/04/2023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492593-8880-C297-8831-2AD142537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7633A-4C7C-2A6B-E695-5BC830A5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F1C62-2EB4-43E1-9B18-1B518105155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27A3CDBD-EF66-EC74-7375-62E76473B9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56" y="0"/>
            <a:ext cx="2762156" cy="27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1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microsoft.com/office/2007/relationships/media" Target="../media/media2.mp3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microsoft.com/office/2007/relationships/hdphoto" Target="../media/hdphoto9.wdp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17.png"/><Relationship Id="rId22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7.wdp"/><Relationship Id="rId18" Type="http://schemas.microsoft.com/office/2007/relationships/hdphoto" Target="../media/hdphoto11.wdp"/><Relationship Id="rId3" Type="http://schemas.microsoft.com/office/2007/relationships/media" Target="../media/media2.mp3"/><Relationship Id="rId21" Type="http://schemas.openxmlformats.org/officeDocument/2006/relationships/image" Target="../media/image27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9.wdp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7.wdp"/><Relationship Id="rId18" Type="http://schemas.openxmlformats.org/officeDocument/2006/relationships/image" Target="../media/image24.png"/><Relationship Id="rId3" Type="http://schemas.microsoft.com/office/2007/relationships/media" Target="../media/media2.mp3"/><Relationship Id="rId21" Type="http://schemas.openxmlformats.org/officeDocument/2006/relationships/image" Target="../media/image29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17.png"/><Relationship Id="rId22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microsoft.com/office/2007/relationships/hdphoto" Target="../media/hdphoto1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5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24.png"/><Relationship Id="rId10" Type="http://schemas.microsoft.com/office/2007/relationships/hdphoto" Target="../media/hdphoto17.wdp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microsoft.com/office/2007/relationships/hdphoto" Target="../media/hdphoto25.wdp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6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microsoft.com/office/2007/relationships/hdphoto" Target="../media/hdphoto24.wdp"/><Relationship Id="rId19" Type="http://schemas.microsoft.com/office/2007/relationships/hdphoto" Target="../media/hdphoto28.wdp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9" y="378387"/>
            <a:ext cx="10443733" cy="584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2327998" y="460952"/>
            <a:ext cx="7595754" cy="885371"/>
          </a:xfrm>
          <a:prstGeom prst="rect">
            <a:avLst/>
          </a:prstGeom>
          <a:solidFill>
            <a:schemeClr val="accent5">
              <a:lumMod val="20000"/>
              <a:lumOff val="80000"/>
              <a:alpha val="85098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9089" y="2142106"/>
            <a:ext cx="7228856" cy="11591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</a:t>
            </a:r>
            <a:r>
              <a:rPr lang="en-US" sz="16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6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TIẾNG</a:t>
            </a:r>
            <a:r>
              <a:rPr lang="en-US" sz="16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6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VIỆT</a:t>
            </a:r>
            <a:r>
              <a:rPr lang="en-US" sz="16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6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16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</a:t>
            </a:r>
            <a:endParaRPr lang="en-US" sz="16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73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6517721D-5D28-C4FF-6020-C655EB608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78" b="-68"/>
          <a:stretch/>
        </p:blipFill>
        <p:spPr>
          <a:xfrm>
            <a:off x="0" y="0"/>
            <a:ext cx="1220405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516EC46-345F-F19E-0A54-BC9A1E5CAA61}"/>
              </a:ext>
            </a:extLst>
          </p:cNvPr>
          <p:cNvSpPr/>
          <p:nvPr/>
        </p:nvSpPr>
        <p:spPr>
          <a:xfrm>
            <a:off x="662151" y="202324"/>
            <a:ext cx="10657489" cy="1422405"/>
          </a:xfrm>
          <a:custGeom>
            <a:avLst/>
            <a:gdLst>
              <a:gd name="connsiteX0" fmla="*/ 0 w 10657489"/>
              <a:gd name="connsiteY0" fmla="*/ 237072 h 1422405"/>
              <a:gd name="connsiteX1" fmla="*/ 237072 w 10657489"/>
              <a:gd name="connsiteY1" fmla="*/ 0 h 1422405"/>
              <a:gd name="connsiteX2" fmla="*/ 10420417 w 10657489"/>
              <a:gd name="connsiteY2" fmla="*/ 0 h 1422405"/>
              <a:gd name="connsiteX3" fmla="*/ 10657489 w 10657489"/>
              <a:gd name="connsiteY3" fmla="*/ 237072 h 1422405"/>
              <a:gd name="connsiteX4" fmla="*/ 10657489 w 10657489"/>
              <a:gd name="connsiteY4" fmla="*/ 1185333 h 1422405"/>
              <a:gd name="connsiteX5" fmla="*/ 10420417 w 10657489"/>
              <a:gd name="connsiteY5" fmla="*/ 1422405 h 1422405"/>
              <a:gd name="connsiteX6" fmla="*/ 237072 w 10657489"/>
              <a:gd name="connsiteY6" fmla="*/ 1422405 h 1422405"/>
              <a:gd name="connsiteX7" fmla="*/ 0 w 10657489"/>
              <a:gd name="connsiteY7" fmla="*/ 1185333 h 1422405"/>
              <a:gd name="connsiteX8" fmla="*/ 0 w 10657489"/>
              <a:gd name="connsiteY8" fmla="*/ 237072 h 14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57489" h="1422405" fill="none" extrusionOk="0">
                <a:moveTo>
                  <a:pt x="0" y="237072"/>
                </a:moveTo>
                <a:cubicBezTo>
                  <a:pt x="-2350" y="106484"/>
                  <a:pt x="101151" y="2728"/>
                  <a:pt x="237072" y="0"/>
                </a:cubicBezTo>
                <a:cubicBezTo>
                  <a:pt x="2607391" y="-87655"/>
                  <a:pt x="8294473" y="-2076"/>
                  <a:pt x="10420417" y="0"/>
                </a:cubicBezTo>
                <a:cubicBezTo>
                  <a:pt x="10531481" y="1868"/>
                  <a:pt x="10649422" y="105357"/>
                  <a:pt x="10657489" y="237072"/>
                </a:cubicBezTo>
                <a:cubicBezTo>
                  <a:pt x="10598850" y="651703"/>
                  <a:pt x="10628978" y="981628"/>
                  <a:pt x="10657489" y="1185333"/>
                </a:cubicBezTo>
                <a:cubicBezTo>
                  <a:pt x="10637274" y="1326852"/>
                  <a:pt x="10548612" y="1421976"/>
                  <a:pt x="10420417" y="1422405"/>
                </a:cubicBezTo>
                <a:cubicBezTo>
                  <a:pt x="6702735" y="1360186"/>
                  <a:pt x="4226588" y="1501014"/>
                  <a:pt x="237072" y="1422405"/>
                </a:cubicBezTo>
                <a:cubicBezTo>
                  <a:pt x="93549" y="1415801"/>
                  <a:pt x="-4044" y="1320652"/>
                  <a:pt x="0" y="1185333"/>
                </a:cubicBezTo>
                <a:cubicBezTo>
                  <a:pt x="67411" y="1072796"/>
                  <a:pt x="-80200" y="573256"/>
                  <a:pt x="0" y="237072"/>
                </a:cubicBezTo>
                <a:close/>
              </a:path>
              <a:path w="10657489" h="1422405" stroke="0" extrusionOk="0">
                <a:moveTo>
                  <a:pt x="0" y="237072"/>
                </a:moveTo>
                <a:cubicBezTo>
                  <a:pt x="-5981" y="118547"/>
                  <a:pt x="122943" y="-11085"/>
                  <a:pt x="237072" y="0"/>
                </a:cubicBezTo>
                <a:cubicBezTo>
                  <a:pt x="3281356" y="90892"/>
                  <a:pt x="8571727" y="166397"/>
                  <a:pt x="10420417" y="0"/>
                </a:cubicBezTo>
                <a:cubicBezTo>
                  <a:pt x="10548101" y="19605"/>
                  <a:pt x="10638076" y="99406"/>
                  <a:pt x="10657489" y="237072"/>
                </a:cubicBezTo>
                <a:cubicBezTo>
                  <a:pt x="10694957" y="377959"/>
                  <a:pt x="10667693" y="733857"/>
                  <a:pt x="10657489" y="1185333"/>
                </a:cubicBezTo>
                <a:cubicBezTo>
                  <a:pt x="10642896" y="1312882"/>
                  <a:pt x="10552142" y="1420762"/>
                  <a:pt x="10420417" y="1422405"/>
                </a:cubicBezTo>
                <a:cubicBezTo>
                  <a:pt x="7043519" y="1486572"/>
                  <a:pt x="3645838" y="1422855"/>
                  <a:pt x="237072" y="1422405"/>
                </a:cubicBezTo>
                <a:cubicBezTo>
                  <a:pt x="117584" y="1434411"/>
                  <a:pt x="-21532" y="1309001"/>
                  <a:pt x="0" y="1185333"/>
                </a:cubicBezTo>
                <a:cubicBezTo>
                  <a:pt x="-72045" y="753488"/>
                  <a:pt x="75433" y="526264"/>
                  <a:pt x="0" y="23707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232189898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78E079-ABE2-FD38-FA9B-5D26BC6D6EAF}"/>
              </a:ext>
            </a:extLst>
          </p:cNvPr>
          <p:cNvSpPr txBox="1"/>
          <p:nvPr/>
        </p:nvSpPr>
        <p:spPr>
          <a:xfrm>
            <a:off x="861847" y="301290"/>
            <a:ext cx="1025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88096B9F-DA6A-140D-93F1-AB3BC37F6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0" b="95271" l="23480" r="74030">
                        <a14:foregroundMark x1="44728" y1="22070" x2="52458" y2="40461"/>
                        <a14:foregroundMark x1="39327" y1="26354" x2="34185" y2="48424"/>
                        <a14:foregroundMark x1="47316" y1="65885" x2="50259" y2="82134"/>
                        <a14:foregroundMark x1="59444" y1="58407" x2="56145" y2="76637"/>
                        <a14:foregroundMark x1="50970" y1="44584" x2="58085" y2="58246"/>
                        <a14:foregroundMark x1="48642" y1="46605" x2="45828" y2="62086"/>
                        <a14:foregroundMark x1="33312" y1="28335" x2="29884" y2="52587"/>
                        <a14:foregroundMark x1="28040" y1="59782" x2="27814" y2="72191"/>
                        <a14:foregroundMark x1="45699" y1="63905" x2="46928" y2="79224"/>
                        <a14:foregroundMark x1="52329" y1="65117" x2="54301" y2="79547"/>
                        <a14:foregroundMark x1="40686" y1="74495" x2="40686" y2="74495"/>
                        <a14:foregroundMark x1="47930" y1="86742" x2="48512" y2="92563"/>
                        <a14:foregroundMark x1="56727" y1="88884" x2="56016" y2="94099"/>
                        <a14:foregroundMark x1="56501" y1="20857" x2="61514" y2="32660"/>
                        <a14:foregroundMark x1="61514" y1="32660" x2="61643" y2="32781"/>
                        <a14:foregroundMark x1="55757" y1="30032" x2="62516" y2="44301"/>
                        <a14:foregroundMark x1="58700" y1="30032" x2="43629" y2="33104"/>
                        <a14:foregroundMark x1="63001" y1="32175" x2="66429" y2="41673"/>
                        <a14:foregroundMark x1="68273" y1="51051" x2="71087" y2="60994"/>
                        <a14:foregroundMark x1="61999" y1="29264" x2="51520" y2="20695"/>
                        <a14:foregroundMark x1="51520" y1="20695" x2="35401" y2="17700"/>
                        <a14:foregroundMark x1="53784" y1="22070" x2="31986" y2="36176"/>
                        <a14:foregroundMark x1="31986" y1="36176" x2="31598" y2="36783"/>
                        <a14:foregroundMark x1="33571" y1="24656" x2="30983" y2="37712"/>
                        <a14:foregroundMark x1="30983" y1="24656" x2="29981" y2="32013"/>
                        <a14:foregroundMark x1="29981" y1="32013" x2="31242" y2="38601"/>
                        <a14:foregroundMark x1="35543" y1="26071" x2="35899" y2="39854"/>
                        <a14:foregroundMark x1="28040" y1="32013" x2="28040" y2="32013"/>
                        <a14:foregroundMark x1="24741" y1="37995" x2="24741" y2="37995"/>
                        <a14:foregroundMark x1="23512" y1="60833" x2="23512" y2="60833"/>
                        <a14:foregroundMark x1="50970" y1="61924" x2="53558" y2="70978"/>
                        <a14:foregroundMark x1="42044" y1="41835" x2="41656" y2="54406"/>
                        <a14:foregroundMark x1="50129" y1="61601" x2="51358" y2="72191"/>
                        <a14:foregroundMark x1="47801" y1="87672" x2="48415" y2="94867"/>
                        <a14:foregroundMark x1="54043" y1="92886" x2="55272" y2="95311"/>
                        <a14:foregroundMark x1="71216" y1="63460" x2="71216" y2="68513"/>
                        <a14:foregroundMark x1="46928" y1="92886" x2="46928" y2="92886"/>
                        <a14:foregroundMark x1="54528" y1="93775" x2="54528" y2="93775"/>
                        <a14:foregroundMark x1="54528" y1="93775" x2="52458" y2="93169"/>
                        <a14:foregroundMark x1="47542" y1="92118" x2="45699" y2="93007"/>
                        <a14:foregroundMark x1="46087" y1="14551" x2="46087" y2="14551"/>
                        <a14:foregroundMark x1="48027" y1="15158" x2="48027" y2="15158"/>
                        <a14:foregroundMark x1="48286" y1="15036" x2="48286" y2="15036"/>
                        <a14:foregroundMark x1="47801" y1="14390" x2="47801" y2="14390"/>
                        <a14:foregroundMark x1="42885" y1="15036" x2="42885" y2="15036"/>
                        <a14:foregroundMark x1="74030" y1="66815" x2="74030" y2="66815"/>
                        <a14:backgroundMark x1="33085" y1="18391" x2="33085" y2="18391"/>
                        <a14:backgroundMark x1="34056" y1="18230" x2="34056" y2="18230"/>
                        <a14:backgroundMark x1="34444" y1="16694" x2="35026" y2="17947"/>
                        <a14:backgroundMark x1="72671" y1="63298" x2="72671" y2="63298"/>
                        <a14:backgroundMark x1="32956" y1="18230" x2="32956" y2="18230"/>
                        <a14:backgroundMark x1="33571" y1="17947" x2="32600" y2="18230"/>
                        <a14:backgroundMark x1="34185" y1="16694" x2="33571" y2="17785"/>
                        <a14:backgroundMark x1="34185" y1="17947" x2="33829" y2="17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1954" r="22905"/>
          <a:stretch/>
        </p:blipFill>
        <p:spPr>
          <a:xfrm>
            <a:off x="199696" y="2685884"/>
            <a:ext cx="3247697" cy="39697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BC6DB67-5973-0C82-4D30-BAA7E8151C2C}"/>
              </a:ext>
            </a:extLst>
          </p:cNvPr>
          <p:cNvSpPr/>
          <p:nvPr/>
        </p:nvSpPr>
        <p:spPr>
          <a:xfrm>
            <a:off x="4249509" y="2172729"/>
            <a:ext cx="6598742" cy="396979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84222B-07CC-0E60-6779-F39E2BCB4956}"/>
              </a:ext>
            </a:extLst>
          </p:cNvPr>
          <p:cNvSpPr txBox="1"/>
          <p:nvPr/>
        </p:nvSpPr>
        <p:spPr>
          <a:xfrm>
            <a:off x="8463280" y="2503324"/>
            <a:ext cx="1757680" cy="769441"/>
          </a:xfrm>
          <a:prstGeom prst="rect">
            <a:avLst/>
          </a:prstGeom>
          <a:solidFill>
            <a:srgbClr val="FED0C2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Ra</a:t>
            </a:r>
            <a:endParaRPr lang="vi-VN" sz="4400" b="1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A0BBC6-880A-434E-4536-901A3606AE41}"/>
              </a:ext>
            </a:extLst>
          </p:cNvPr>
          <p:cNvSpPr txBox="1"/>
          <p:nvPr/>
        </p:nvSpPr>
        <p:spPr>
          <a:xfrm>
            <a:off x="4778464" y="2503324"/>
            <a:ext cx="1879600" cy="769441"/>
          </a:xfrm>
          <a:prstGeom prst="rect">
            <a:avLst/>
          </a:prstGeom>
          <a:solidFill>
            <a:srgbClr val="ACFEBE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Vào</a:t>
            </a:r>
            <a:endParaRPr lang="vi-VN" sz="4400" b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C698C11-91F0-6142-B743-1DB891BD6B8F}"/>
              </a:ext>
            </a:extLst>
          </p:cNvPr>
          <p:cNvCxnSpPr/>
          <p:nvPr/>
        </p:nvCxnSpPr>
        <p:spPr>
          <a:xfrm>
            <a:off x="6817360" y="2898279"/>
            <a:ext cx="14630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rectangle&#10;&#10;Description automatically generated">
            <a:extLst>
              <a:ext uri="{FF2B5EF4-FFF2-40B4-BE49-F238E27FC236}">
                <a16:creationId xmlns="" xmlns:a16="http://schemas.microsoft.com/office/drawing/2014/main" id="{404AF172-1E8F-0783-CFC3-65FB37A120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6"/>
          <a:stretch/>
        </p:blipFill>
        <p:spPr>
          <a:xfrm>
            <a:off x="4778464" y="3545642"/>
            <a:ext cx="1879599" cy="2432880"/>
          </a:xfrm>
          <a:prstGeom prst="rect">
            <a:avLst/>
          </a:prstGeom>
        </p:spPr>
      </p:pic>
      <p:pic>
        <p:nvPicPr>
          <p:cNvPr id="12" name="Picture 11" descr="A picture containing rectangle&#10;&#10;Description automatically generated">
            <a:extLst>
              <a:ext uri="{FF2B5EF4-FFF2-40B4-BE49-F238E27FC236}">
                <a16:creationId xmlns="" xmlns:a16="http://schemas.microsoft.com/office/drawing/2014/main" id="{B8CB36B4-2FF2-92B0-2047-63E5D78CC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3" t="-92" b="91"/>
          <a:stretch/>
        </p:blipFill>
        <p:spPr>
          <a:xfrm>
            <a:off x="8511576" y="3595373"/>
            <a:ext cx="1709384" cy="23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2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C13DE0-B528-A9E9-2DE9-CBD9BCEB6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0" r="87" b="1"/>
          <a:stretch/>
        </p:blipFill>
        <p:spPr>
          <a:xfrm>
            <a:off x="-122536" y="0"/>
            <a:ext cx="1231453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C23E8C3-1656-615E-ADC3-7B5ABDEFE8ED}"/>
              </a:ext>
            </a:extLst>
          </p:cNvPr>
          <p:cNvGrpSpPr/>
          <p:nvPr/>
        </p:nvGrpSpPr>
        <p:grpSpPr>
          <a:xfrm>
            <a:off x="2444990" y="349293"/>
            <a:ext cx="7302020" cy="1323439"/>
            <a:chOff x="2808932" y="538480"/>
            <a:chExt cx="6451600" cy="101270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2417AAF-945C-8BCE-7F80-B219632A0F76}"/>
                </a:ext>
              </a:extLst>
            </p:cNvPr>
            <p:cNvSpPr txBox="1"/>
            <p:nvPr/>
          </p:nvSpPr>
          <p:spPr>
            <a:xfrm>
              <a:off x="2808932" y="538480"/>
              <a:ext cx="6451600" cy="101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ln w="21272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BỮA TIỆC BBQ</a:t>
              </a:r>
              <a:endParaRPr lang="vi-VN" sz="8000">
                <a:ln w="21272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A2AB70A-EFFB-5F09-6678-F85ED980E036}"/>
                </a:ext>
              </a:extLst>
            </p:cNvPr>
            <p:cNvSpPr txBox="1"/>
            <p:nvPr/>
          </p:nvSpPr>
          <p:spPr>
            <a:xfrm>
              <a:off x="2808932" y="538480"/>
              <a:ext cx="6451600" cy="1012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BỮA TIỆC BBQ</a:t>
              </a:r>
              <a:endParaRPr lang="vi-VN" sz="80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554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="" xmlns:a16="http://schemas.microsoft.com/office/drawing/2014/main" id="{C82698EC-D2AE-7D7B-E81F-9CAB8B211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"/>
          <a:stretch/>
        </p:blipFill>
        <p:spPr>
          <a:xfrm>
            <a:off x="0" y="-23647"/>
            <a:ext cx="12192000" cy="6881647"/>
          </a:xfrm>
          <a:prstGeom prst="rect">
            <a:avLst/>
          </a:prstGeom>
        </p:spPr>
      </p:pic>
      <p:pic>
        <p:nvPicPr>
          <p:cNvPr id="6" name="Picture 5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DD7C1A42-1EB7-A4A2-0116-2829B361A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" b="97494" l="7606" r="90741">
                        <a14:foregroundMark x1="35450" y1="4608" x2="68065" y2="7107"/>
                        <a14:foregroundMark x1="40278" y1="32741" x2="42725" y2="37470"/>
                        <a14:foregroundMark x1="90741" y1="18674" x2="90741" y2="18674"/>
                        <a14:foregroundMark x1="7606" y1="42805" x2="11442" y2="41633"/>
                        <a14:foregroundMark x1="30093" y1="91108" x2="33267" y2="95109"/>
                        <a14:foregroundMark x1="67725" y1="91390" x2="75463" y2="92724"/>
                        <a14:foregroundMark x1="61905" y1="86055" x2="64815" y2="93169"/>
                        <a14:foregroundMark x1="81019" y1="94382" x2="73545" y2="95109"/>
                        <a14:foregroundMark x1="66270" y1="90663" x2="66270" y2="90663"/>
                        <a14:foregroundMark x1="66270" y1="90663" x2="71362" y2="91390"/>
                        <a14:foregroundMark x1="78638" y1="97171" x2="78638" y2="97171"/>
                        <a14:foregroundMark x1="70370" y1="96726" x2="57275" y2="95554"/>
                        <a14:foregroundMark x1="57275" y1="95554" x2="57011" y2="95392"/>
                        <a14:foregroundMark x1="26720" y1="97171" x2="22354" y2="97494"/>
                        <a14:foregroundMark x1="74008" y1="97049" x2="83003" y2="95837"/>
                        <a14:foregroundMark x1="26984" y1="23848" x2="29630" y2="32134"/>
                        <a14:backgroundMark x1="75463" y1="6063" x2="80820" y2="11116"/>
                        <a14:backgroundMark x1="73280" y1="8165" x2="73280" y2="8165"/>
                        <a14:backgroundMark x1="72090" y1="6508" x2="76190" y2="8892"/>
                        <a14:backgroundMark x1="70635" y1="7397" x2="70635" y2="7397"/>
                        <a14:backgroundMark x1="70833" y1="6508" x2="74735" y2="9054"/>
                        <a14:backgroundMark x1="69907" y1="6386" x2="69643" y2="7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07" y="1991360"/>
            <a:ext cx="2955266" cy="48361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2EE0B88-2BCA-5341-894D-3F16BA4CE89D}"/>
              </a:ext>
            </a:extLst>
          </p:cNvPr>
          <p:cNvGrpSpPr/>
          <p:nvPr/>
        </p:nvGrpSpPr>
        <p:grpSpPr>
          <a:xfrm>
            <a:off x="4958080" y="365760"/>
            <a:ext cx="7157720" cy="3788856"/>
            <a:chOff x="4958080" y="365760"/>
            <a:chExt cx="6492240" cy="37888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89F6DC80-DBF1-F0F9-3ED8-7866281F5E93}"/>
                </a:ext>
              </a:extLst>
            </p:cNvPr>
            <p:cNvSpPr/>
            <p:nvPr/>
          </p:nvSpPr>
          <p:spPr>
            <a:xfrm>
              <a:off x="4958080" y="365760"/>
              <a:ext cx="6492240" cy="3545840"/>
            </a:xfrm>
            <a:custGeom>
              <a:avLst/>
              <a:gdLst>
                <a:gd name="connsiteX0" fmla="*/ 0 w 6492240"/>
                <a:gd name="connsiteY0" fmla="*/ 590985 h 3545840"/>
                <a:gd name="connsiteX1" fmla="*/ 590985 w 6492240"/>
                <a:gd name="connsiteY1" fmla="*/ 0 h 3545840"/>
                <a:gd name="connsiteX2" fmla="*/ 1082040 w 6492240"/>
                <a:gd name="connsiteY2" fmla="*/ 0 h 3545840"/>
                <a:gd name="connsiteX3" fmla="*/ 1082040 w 6492240"/>
                <a:gd name="connsiteY3" fmla="*/ 0 h 3545840"/>
                <a:gd name="connsiteX4" fmla="*/ 1639291 w 6492240"/>
                <a:gd name="connsiteY4" fmla="*/ 0 h 3545840"/>
                <a:gd name="connsiteX5" fmla="*/ 2131619 w 6492240"/>
                <a:gd name="connsiteY5" fmla="*/ 0 h 3545840"/>
                <a:gd name="connsiteX6" fmla="*/ 2705100 w 6492240"/>
                <a:gd name="connsiteY6" fmla="*/ 0 h 3545840"/>
                <a:gd name="connsiteX7" fmla="*/ 3280408 w 6492240"/>
                <a:gd name="connsiteY7" fmla="*/ 0 h 3545840"/>
                <a:gd name="connsiteX8" fmla="*/ 3887677 w 6492240"/>
                <a:gd name="connsiteY8" fmla="*/ 0 h 3545840"/>
                <a:gd name="connsiteX9" fmla="*/ 4590831 w 6492240"/>
                <a:gd name="connsiteY9" fmla="*/ 0 h 3545840"/>
                <a:gd name="connsiteX10" fmla="*/ 5293986 w 6492240"/>
                <a:gd name="connsiteY10" fmla="*/ 0 h 3545840"/>
                <a:gd name="connsiteX11" fmla="*/ 5901255 w 6492240"/>
                <a:gd name="connsiteY11" fmla="*/ 0 h 3545840"/>
                <a:gd name="connsiteX12" fmla="*/ 6492240 w 6492240"/>
                <a:gd name="connsiteY12" fmla="*/ 590985 h 3545840"/>
                <a:gd name="connsiteX13" fmla="*/ 6492240 w 6492240"/>
                <a:gd name="connsiteY13" fmla="*/ 1039136 h 3545840"/>
                <a:gd name="connsiteX14" fmla="*/ 6492240 w 6492240"/>
                <a:gd name="connsiteY14" fmla="*/ 1487288 h 3545840"/>
                <a:gd name="connsiteX15" fmla="*/ 6492240 w 6492240"/>
                <a:gd name="connsiteY15" fmla="*/ 2068407 h 3545840"/>
                <a:gd name="connsiteX16" fmla="*/ 6492240 w 6492240"/>
                <a:gd name="connsiteY16" fmla="*/ 2068407 h 3545840"/>
                <a:gd name="connsiteX17" fmla="*/ 6492240 w 6492240"/>
                <a:gd name="connsiteY17" fmla="*/ 2485043 h 3545840"/>
                <a:gd name="connsiteX18" fmla="*/ 6492240 w 6492240"/>
                <a:gd name="connsiteY18" fmla="*/ 2954867 h 3545840"/>
                <a:gd name="connsiteX19" fmla="*/ 6492240 w 6492240"/>
                <a:gd name="connsiteY19" fmla="*/ 2954855 h 3545840"/>
                <a:gd name="connsiteX20" fmla="*/ 5901255 w 6492240"/>
                <a:gd name="connsiteY20" fmla="*/ 3545840 h 3545840"/>
                <a:gd name="connsiteX21" fmla="*/ 5357909 w 6492240"/>
                <a:gd name="connsiteY21" fmla="*/ 3545840 h 3545840"/>
                <a:gd name="connsiteX22" fmla="*/ 4750639 w 6492240"/>
                <a:gd name="connsiteY22" fmla="*/ 3545840 h 3545840"/>
                <a:gd name="connsiteX23" fmla="*/ 4207293 w 6492240"/>
                <a:gd name="connsiteY23" fmla="*/ 3545840 h 3545840"/>
                <a:gd name="connsiteX24" fmla="*/ 3568062 w 6492240"/>
                <a:gd name="connsiteY24" fmla="*/ 3545840 h 3545840"/>
                <a:gd name="connsiteX25" fmla="*/ 2705100 w 6492240"/>
                <a:gd name="connsiteY25" fmla="*/ 3545840 h 3545840"/>
                <a:gd name="connsiteX26" fmla="*/ 2131619 w 6492240"/>
                <a:gd name="connsiteY26" fmla="*/ 3545840 h 3545840"/>
                <a:gd name="connsiteX27" fmla="*/ 1639291 w 6492240"/>
                <a:gd name="connsiteY27" fmla="*/ 3545840 h 3545840"/>
                <a:gd name="connsiteX28" fmla="*/ 1082040 w 6492240"/>
                <a:gd name="connsiteY28" fmla="*/ 3545840 h 3545840"/>
                <a:gd name="connsiteX29" fmla="*/ 1082040 w 6492240"/>
                <a:gd name="connsiteY29" fmla="*/ 3545840 h 3545840"/>
                <a:gd name="connsiteX30" fmla="*/ 590985 w 6492240"/>
                <a:gd name="connsiteY30" fmla="*/ 3545840 h 3545840"/>
                <a:gd name="connsiteX31" fmla="*/ 0 w 6492240"/>
                <a:gd name="connsiteY31" fmla="*/ 2954855 h 3545840"/>
                <a:gd name="connsiteX32" fmla="*/ 0 w 6492240"/>
                <a:gd name="connsiteY32" fmla="*/ 2954867 h 3545840"/>
                <a:gd name="connsiteX33" fmla="*/ -445335 w 6492240"/>
                <a:gd name="connsiteY33" fmla="*/ 2986772 h 3545840"/>
                <a:gd name="connsiteX34" fmla="*/ -876457 w 6492240"/>
                <a:gd name="connsiteY34" fmla="*/ 3017658 h 3545840"/>
                <a:gd name="connsiteX35" fmla="*/ -1421281 w 6492240"/>
                <a:gd name="connsiteY35" fmla="*/ 3056691 h 3545840"/>
                <a:gd name="connsiteX36" fmla="*/ -990159 w 6492240"/>
                <a:gd name="connsiteY36" fmla="*/ 2756912 h 3545840"/>
                <a:gd name="connsiteX37" fmla="*/ -559037 w 6492240"/>
                <a:gd name="connsiteY37" fmla="*/ 2457132 h 3545840"/>
                <a:gd name="connsiteX38" fmla="*/ 0 w 6492240"/>
                <a:gd name="connsiteY38" fmla="*/ 2068407 h 3545840"/>
                <a:gd name="connsiteX39" fmla="*/ 0 w 6492240"/>
                <a:gd name="connsiteY39" fmla="*/ 1575933 h 3545840"/>
                <a:gd name="connsiteX40" fmla="*/ 0 w 6492240"/>
                <a:gd name="connsiteY40" fmla="*/ 1098233 h 3545840"/>
                <a:gd name="connsiteX41" fmla="*/ 0 w 6492240"/>
                <a:gd name="connsiteY41" fmla="*/ 590985 h 354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492240" h="3545840" fill="none" extrusionOk="0">
                  <a:moveTo>
                    <a:pt x="0" y="590985"/>
                  </a:moveTo>
                  <a:cubicBezTo>
                    <a:pt x="-21711" y="257124"/>
                    <a:pt x="251361" y="3817"/>
                    <a:pt x="590985" y="0"/>
                  </a:cubicBezTo>
                  <a:cubicBezTo>
                    <a:pt x="743968" y="-16541"/>
                    <a:pt x="951441" y="20998"/>
                    <a:pt x="1082040" y="0"/>
                  </a:cubicBezTo>
                  <a:lnTo>
                    <a:pt x="1082040" y="0"/>
                  </a:lnTo>
                  <a:cubicBezTo>
                    <a:pt x="1307494" y="22657"/>
                    <a:pt x="1399877" y="-8638"/>
                    <a:pt x="1639291" y="0"/>
                  </a:cubicBezTo>
                  <a:cubicBezTo>
                    <a:pt x="1878705" y="8638"/>
                    <a:pt x="2032713" y="-7308"/>
                    <a:pt x="2131619" y="0"/>
                  </a:cubicBezTo>
                  <a:cubicBezTo>
                    <a:pt x="2230525" y="7308"/>
                    <a:pt x="2519850" y="12932"/>
                    <a:pt x="2705100" y="0"/>
                  </a:cubicBezTo>
                  <a:cubicBezTo>
                    <a:pt x="2823514" y="22880"/>
                    <a:pt x="3121807" y="12165"/>
                    <a:pt x="3280408" y="0"/>
                  </a:cubicBezTo>
                  <a:cubicBezTo>
                    <a:pt x="3439009" y="-12165"/>
                    <a:pt x="3690382" y="3715"/>
                    <a:pt x="3887677" y="0"/>
                  </a:cubicBezTo>
                  <a:cubicBezTo>
                    <a:pt x="4084972" y="-3715"/>
                    <a:pt x="4394043" y="-3807"/>
                    <a:pt x="4590831" y="0"/>
                  </a:cubicBezTo>
                  <a:cubicBezTo>
                    <a:pt x="4787619" y="3807"/>
                    <a:pt x="5009598" y="11453"/>
                    <a:pt x="5293986" y="0"/>
                  </a:cubicBezTo>
                  <a:cubicBezTo>
                    <a:pt x="5578375" y="-11453"/>
                    <a:pt x="5600863" y="26538"/>
                    <a:pt x="5901255" y="0"/>
                  </a:cubicBezTo>
                  <a:cubicBezTo>
                    <a:pt x="6212544" y="17305"/>
                    <a:pt x="6504773" y="248536"/>
                    <a:pt x="6492240" y="590985"/>
                  </a:cubicBezTo>
                  <a:cubicBezTo>
                    <a:pt x="6488914" y="787244"/>
                    <a:pt x="6493571" y="859002"/>
                    <a:pt x="6492240" y="1039136"/>
                  </a:cubicBezTo>
                  <a:cubicBezTo>
                    <a:pt x="6490909" y="1219270"/>
                    <a:pt x="6501567" y="1278215"/>
                    <a:pt x="6492240" y="1487288"/>
                  </a:cubicBezTo>
                  <a:cubicBezTo>
                    <a:pt x="6482913" y="1696361"/>
                    <a:pt x="6486467" y="1912653"/>
                    <a:pt x="6492240" y="2068407"/>
                  </a:cubicBezTo>
                  <a:lnTo>
                    <a:pt x="6492240" y="2068407"/>
                  </a:lnTo>
                  <a:cubicBezTo>
                    <a:pt x="6508751" y="2203382"/>
                    <a:pt x="6509468" y="2374964"/>
                    <a:pt x="6492240" y="2485043"/>
                  </a:cubicBezTo>
                  <a:cubicBezTo>
                    <a:pt x="6475012" y="2595122"/>
                    <a:pt x="6475634" y="2842932"/>
                    <a:pt x="6492240" y="2954867"/>
                  </a:cubicBezTo>
                  <a:cubicBezTo>
                    <a:pt x="6492240" y="2954861"/>
                    <a:pt x="6492240" y="2954860"/>
                    <a:pt x="6492240" y="2954855"/>
                  </a:cubicBezTo>
                  <a:cubicBezTo>
                    <a:pt x="6551905" y="3294320"/>
                    <a:pt x="6278507" y="3609304"/>
                    <a:pt x="5901255" y="3545840"/>
                  </a:cubicBezTo>
                  <a:cubicBezTo>
                    <a:pt x="5729358" y="3569471"/>
                    <a:pt x="5527192" y="3560016"/>
                    <a:pt x="5357909" y="3545840"/>
                  </a:cubicBezTo>
                  <a:cubicBezTo>
                    <a:pt x="5188626" y="3531664"/>
                    <a:pt x="4924995" y="3526519"/>
                    <a:pt x="4750639" y="3545840"/>
                  </a:cubicBezTo>
                  <a:cubicBezTo>
                    <a:pt x="4576283" y="3565162"/>
                    <a:pt x="4367041" y="3560306"/>
                    <a:pt x="4207293" y="3545840"/>
                  </a:cubicBezTo>
                  <a:cubicBezTo>
                    <a:pt x="4047545" y="3531374"/>
                    <a:pt x="3832215" y="3529368"/>
                    <a:pt x="3568062" y="3545840"/>
                  </a:cubicBezTo>
                  <a:cubicBezTo>
                    <a:pt x="3303909" y="3562312"/>
                    <a:pt x="2951770" y="3566734"/>
                    <a:pt x="2705100" y="3545840"/>
                  </a:cubicBezTo>
                  <a:cubicBezTo>
                    <a:pt x="2431190" y="3567494"/>
                    <a:pt x="2323198" y="3527465"/>
                    <a:pt x="2131619" y="3545840"/>
                  </a:cubicBezTo>
                  <a:cubicBezTo>
                    <a:pt x="1940040" y="3564215"/>
                    <a:pt x="1864359" y="3528849"/>
                    <a:pt x="1639291" y="3545840"/>
                  </a:cubicBezTo>
                  <a:cubicBezTo>
                    <a:pt x="1414223" y="3562831"/>
                    <a:pt x="1352158" y="3544171"/>
                    <a:pt x="1082040" y="3545840"/>
                  </a:cubicBezTo>
                  <a:lnTo>
                    <a:pt x="1082040" y="3545840"/>
                  </a:lnTo>
                  <a:cubicBezTo>
                    <a:pt x="966201" y="3555862"/>
                    <a:pt x="706147" y="3521769"/>
                    <a:pt x="590985" y="3545840"/>
                  </a:cubicBezTo>
                  <a:cubicBezTo>
                    <a:pt x="257295" y="3553220"/>
                    <a:pt x="56402" y="3240329"/>
                    <a:pt x="0" y="2954855"/>
                  </a:cubicBezTo>
                  <a:cubicBezTo>
                    <a:pt x="0" y="2954859"/>
                    <a:pt x="0" y="2954864"/>
                    <a:pt x="0" y="2954867"/>
                  </a:cubicBezTo>
                  <a:cubicBezTo>
                    <a:pt x="-92927" y="2944214"/>
                    <a:pt x="-340428" y="2967379"/>
                    <a:pt x="-445335" y="2986772"/>
                  </a:cubicBezTo>
                  <a:cubicBezTo>
                    <a:pt x="-550242" y="3006165"/>
                    <a:pt x="-694607" y="2989251"/>
                    <a:pt x="-876457" y="3017658"/>
                  </a:cubicBezTo>
                  <a:cubicBezTo>
                    <a:pt x="-1058307" y="3046065"/>
                    <a:pt x="-1226840" y="3026028"/>
                    <a:pt x="-1421281" y="3056691"/>
                  </a:cubicBezTo>
                  <a:cubicBezTo>
                    <a:pt x="-1229005" y="2898824"/>
                    <a:pt x="-1153431" y="2839605"/>
                    <a:pt x="-990159" y="2756912"/>
                  </a:cubicBezTo>
                  <a:cubicBezTo>
                    <a:pt x="-826887" y="2674219"/>
                    <a:pt x="-664403" y="2523475"/>
                    <a:pt x="-559037" y="2457132"/>
                  </a:cubicBezTo>
                  <a:cubicBezTo>
                    <a:pt x="-453671" y="2390789"/>
                    <a:pt x="-167646" y="2175862"/>
                    <a:pt x="0" y="2068407"/>
                  </a:cubicBezTo>
                  <a:cubicBezTo>
                    <a:pt x="2873" y="1884706"/>
                    <a:pt x="8677" y="1729737"/>
                    <a:pt x="0" y="1575933"/>
                  </a:cubicBezTo>
                  <a:cubicBezTo>
                    <a:pt x="-8677" y="1422129"/>
                    <a:pt x="-7996" y="1301914"/>
                    <a:pt x="0" y="1098233"/>
                  </a:cubicBezTo>
                  <a:cubicBezTo>
                    <a:pt x="7996" y="894552"/>
                    <a:pt x="9431" y="779423"/>
                    <a:pt x="0" y="590985"/>
                  </a:cubicBezTo>
                  <a:close/>
                </a:path>
                <a:path w="6492240" h="3545840" stroke="0" extrusionOk="0">
                  <a:moveTo>
                    <a:pt x="0" y="590985"/>
                  </a:moveTo>
                  <a:cubicBezTo>
                    <a:pt x="9116" y="309157"/>
                    <a:pt x="287752" y="-32008"/>
                    <a:pt x="590985" y="0"/>
                  </a:cubicBezTo>
                  <a:cubicBezTo>
                    <a:pt x="754107" y="7460"/>
                    <a:pt x="853175" y="4701"/>
                    <a:pt x="1082040" y="0"/>
                  </a:cubicBezTo>
                  <a:lnTo>
                    <a:pt x="1082040" y="0"/>
                  </a:lnTo>
                  <a:cubicBezTo>
                    <a:pt x="1317823" y="16904"/>
                    <a:pt x="1343842" y="10237"/>
                    <a:pt x="1574368" y="0"/>
                  </a:cubicBezTo>
                  <a:cubicBezTo>
                    <a:pt x="1804894" y="-10237"/>
                    <a:pt x="1964638" y="19517"/>
                    <a:pt x="2082927" y="0"/>
                  </a:cubicBezTo>
                  <a:cubicBezTo>
                    <a:pt x="2201216" y="-19517"/>
                    <a:pt x="2521759" y="-22204"/>
                    <a:pt x="2705100" y="0"/>
                  </a:cubicBezTo>
                  <a:cubicBezTo>
                    <a:pt x="2875889" y="927"/>
                    <a:pt x="3183443" y="-15488"/>
                    <a:pt x="3344331" y="0"/>
                  </a:cubicBezTo>
                  <a:cubicBezTo>
                    <a:pt x="3505219" y="15488"/>
                    <a:pt x="3703361" y="-22417"/>
                    <a:pt x="4047485" y="0"/>
                  </a:cubicBezTo>
                  <a:cubicBezTo>
                    <a:pt x="4391609" y="22417"/>
                    <a:pt x="4423747" y="7362"/>
                    <a:pt x="4718678" y="0"/>
                  </a:cubicBezTo>
                  <a:cubicBezTo>
                    <a:pt x="5013609" y="-7362"/>
                    <a:pt x="5500468" y="-9001"/>
                    <a:pt x="5901255" y="0"/>
                  </a:cubicBezTo>
                  <a:cubicBezTo>
                    <a:pt x="6219993" y="8541"/>
                    <a:pt x="6467003" y="301279"/>
                    <a:pt x="6492240" y="590985"/>
                  </a:cubicBezTo>
                  <a:cubicBezTo>
                    <a:pt x="6492909" y="753669"/>
                    <a:pt x="6498590" y="904789"/>
                    <a:pt x="6492240" y="1083459"/>
                  </a:cubicBezTo>
                  <a:cubicBezTo>
                    <a:pt x="6485890" y="1262129"/>
                    <a:pt x="6506039" y="1411795"/>
                    <a:pt x="6492240" y="1590707"/>
                  </a:cubicBezTo>
                  <a:cubicBezTo>
                    <a:pt x="6478441" y="1769619"/>
                    <a:pt x="6510975" y="1926492"/>
                    <a:pt x="6492240" y="2068407"/>
                  </a:cubicBezTo>
                  <a:lnTo>
                    <a:pt x="6492240" y="2068407"/>
                  </a:lnTo>
                  <a:cubicBezTo>
                    <a:pt x="6476164" y="2282442"/>
                    <a:pt x="6502793" y="2350843"/>
                    <a:pt x="6492240" y="2511637"/>
                  </a:cubicBezTo>
                  <a:cubicBezTo>
                    <a:pt x="6481688" y="2672431"/>
                    <a:pt x="6471516" y="2810574"/>
                    <a:pt x="6492240" y="2954867"/>
                  </a:cubicBezTo>
                  <a:cubicBezTo>
                    <a:pt x="6492240" y="2954862"/>
                    <a:pt x="6492240" y="2954857"/>
                    <a:pt x="6492240" y="2954855"/>
                  </a:cubicBezTo>
                  <a:cubicBezTo>
                    <a:pt x="6425087" y="3266874"/>
                    <a:pt x="6228975" y="3563437"/>
                    <a:pt x="5901255" y="3545840"/>
                  </a:cubicBezTo>
                  <a:cubicBezTo>
                    <a:pt x="5654863" y="3534116"/>
                    <a:pt x="5453417" y="3536914"/>
                    <a:pt x="5293986" y="3545840"/>
                  </a:cubicBezTo>
                  <a:cubicBezTo>
                    <a:pt x="5134555" y="3554766"/>
                    <a:pt x="4968599" y="3568558"/>
                    <a:pt x="4750639" y="3545840"/>
                  </a:cubicBezTo>
                  <a:cubicBezTo>
                    <a:pt x="4532679" y="3523122"/>
                    <a:pt x="4378632" y="3556350"/>
                    <a:pt x="4207293" y="3545840"/>
                  </a:cubicBezTo>
                  <a:cubicBezTo>
                    <a:pt x="4035954" y="3535330"/>
                    <a:pt x="3806222" y="3533092"/>
                    <a:pt x="3663947" y="3545840"/>
                  </a:cubicBezTo>
                  <a:cubicBezTo>
                    <a:pt x="3521672" y="3558588"/>
                    <a:pt x="2928778" y="3591316"/>
                    <a:pt x="2705100" y="3545840"/>
                  </a:cubicBezTo>
                  <a:cubicBezTo>
                    <a:pt x="2556235" y="3526488"/>
                    <a:pt x="2323226" y="3568895"/>
                    <a:pt x="2164080" y="3545840"/>
                  </a:cubicBezTo>
                  <a:cubicBezTo>
                    <a:pt x="2004934" y="3522785"/>
                    <a:pt x="1843577" y="3533720"/>
                    <a:pt x="1655521" y="3545840"/>
                  </a:cubicBezTo>
                  <a:cubicBezTo>
                    <a:pt x="1467465" y="3557960"/>
                    <a:pt x="1276512" y="3535830"/>
                    <a:pt x="1082040" y="3545840"/>
                  </a:cubicBezTo>
                  <a:lnTo>
                    <a:pt x="1082040" y="3545840"/>
                  </a:lnTo>
                  <a:cubicBezTo>
                    <a:pt x="892932" y="3529299"/>
                    <a:pt x="816977" y="3553929"/>
                    <a:pt x="590985" y="3545840"/>
                  </a:cubicBezTo>
                  <a:cubicBezTo>
                    <a:pt x="230100" y="3585602"/>
                    <a:pt x="-65995" y="3297286"/>
                    <a:pt x="0" y="2954855"/>
                  </a:cubicBezTo>
                  <a:cubicBezTo>
                    <a:pt x="0" y="2954862"/>
                    <a:pt x="0" y="2954864"/>
                    <a:pt x="0" y="2954867"/>
                  </a:cubicBezTo>
                  <a:cubicBezTo>
                    <a:pt x="-177060" y="2973863"/>
                    <a:pt x="-296009" y="2990301"/>
                    <a:pt x="-431122" y="2985754"/>
                  </a:cubicBezTo>
                  <a:cubicBezTo>
                    <a:pt x="-566235" y="2981207"/>
                    <a:pt x="-761579" y="3001325"/>
                    <a:pt x="-919095" y="3020713"/>
                  </a:cubicBezTo>
                  <a:cubicBezTo>
                    <a:pt x="-1076611" y="3040101"/>
                    <a:pt x="-1298719" y="3039591"/>
                    <a:pt x="-1421281" y="3056691"/>
                  </a:cubicBezTo>
                  <a:cubicBezTo>
                    <a:pt x="-1299723" y="2973943"/>
                    <a:pt x="-1135796" y="2866055"/>
                    <a:pt x="-947521" y="2727263"/>
                  </a:cubicBezTo>
                  <a:cubicBezTo>
                    <a:pt x="-759246" y="2588471"/>
                    <a:pt x="-701273" y="2577846"/>
                    <a:pt x="-487973" y="2407718"/>
                  </a:cubicBezTo>
                  <a:cubicBezTo>
                    <a:pt x="-274673" y="2237589"/>
                    <a:pt x="-141280" y="2187433"/>
                    <a:pt x="0" y="2068407"/>
                  </a:cubicBezTo>
                  <a:cubicBezTo>
                    <a:pt x="-12138" y="1906348"/>
                    <a:pt x="13291" y="1689797"/>
                    <a:pt x="0" y="1590707"/>
                  </a:cubicBezTo>
                  <a:cubicBezTo>
                    <a:pt x="-13291" y="1491617"/>
                    <a:pt x="-22590" y="1303909"/>
                    <a:pt x="0" y="1083459"/>
                  </a:cubicBezTo>
                  <a:cubicBezTo>
                    <a:pt x="22590" y="863009"/>
                    <a:pt x="-14791" y="705021"/>
                    <a:pt x="0" y="590985"/>
                  </a:cubicBezTo>
                  <a:close/>
                </a:path>
              </a:pathLst>
            </a:custGeom>
            <a:solidFill>
              <a:srgbClr val="E2FEE8"/>
            </a:solidFill>
            <a:ln w="38100">
              <a:solidFill>
                <a:srgbClr val="00B05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52152427">
                    <a:prstGeom prst="wedgeRoundRectCallout">
                      <a:avLst>
                        <a:gd name="adj1" fmla="val -71892"/>
                        <a:gd name="adj2" fmla="val 36205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20F1342-EEFF-304F-4EC3-9CE190C312F7}"/>
                </a:ext>
              </a:extLst>
            </p:cNvPr>
            <p:cNvSpPr txBox="1"/>
            <p:nvPr/>
          </p:nvSpPr>
          <p:spPr>
            <a:xfrm>
              <a:off x="5090160" y="615186"/>
              <a:ext cx="622808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bữa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tiệc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nướng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thiếu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thiếu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chấm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bữa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tiệc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  <a:endPara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6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="" xmlns:a16="http://schemas.microsoft.com/office/drawing/2014/main" id="{37391099-6F6A-1FD8-736E-9A6DCF772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"/>
          <a:stretch/>
        </p:blipFill>
        <p:spPr>
          <a:xfrm>
            <a:off x="0" y="0"/>
            <a:ext cx="12192000" cy="688164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AB6820-30CD-6B09-900F-CC83E1F2D5BF}"/>
              </a:ext>
            </a:extLst>
          </p:cNvPr>
          <p:cNvSpPr/>
          <p:nvPr/>
        </p:nvSpPr>
        <p:spPr>
          <a:xfrm>
            <a:off x="444500" y="235343"/>
            <a:ext cx="11442700" cy="649057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0FADDD74-82B7-2FB1-D544-BBB7F3533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6" b="94503" l="38249" r="94344">
                        <a14:foregroundMark x1="72643" y1="10388" x2="83243" y2="12894"/>
                        <a14:foregroundMark x1="76037" y1="24010" x2="75702" y2="30234"/>
                        <a14:foregroundMark x1="63888" y1="26354" x2="66024" y2="30073"/>
                        <a14:foregroundMark x1="74487" y1="6063" x2="74487" y2="6063"/>
                        <a14:foregroundMark x1="86929" y1="7720" x2="88773" y2="15562"/>
                        <a14:foregroundMark x1="88773" y1="15562" x2="88773" y2="15562"/>
                        <a14:foregroundMark x1="94470" y1="25627" x2="94470" y2="26799"/>
                        <a14:foregroundMark x1="38249" y1="20736" x2="40218" y2="23242"/>
                        <a14:foregroundMark x1="77084" y1="91390" x2="72350" y2="94503"/>
                        <a14:foregroundMark x1="91705" y1="90825" x2="91370" y2="93775"/>
                        <a14:foregroundMark x1="85253" y1="44462" x2="85253" y2="44462"/>
                        <a14:foregroundMark x1="85253" y1="44462" x2="86008" y2="46079"/>
                        <a14:foregroundMark x1="59908" y1="11277" x2="58986" y2="14511"/>
                        <a14:foregroundMark x1="74654" y1="2506" x2="74654" y2="2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-345"/>
          <a:stretch/>
        </p:blipFill>
        <p:spPr>
          <a:xfrm>
            <a:off x="8757917" y="1947546"/>
            <a:ext cx="3158715" cy="49119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509787-C0F1-0E63-1B5D-71C874F9497D}"/>
              </a:ext>
            </a:extLst>
          </p:cNvPr>
          <p:cNvSpPr/>
          <p:nvPr/>
        </p:nvSpPr>
        <p:spPr>
          <a:xfrm>
            <a:off x="832333" y="2235199"/>
            <a:ext cx="2187406" cy="664547"/>
          </a:xfrm>
          <a:custGeom>
            <a:avLst/>
            <a:gdLst>
              <a:gd name="connsiteX0" fmla="*/ 0 w 2187406"/>
              <a:gd name="connsiteY0" fmla="*/ 0 h 664547"/>
              <a:gd name="connsiteX1" fmla="*/ 568726 w 2187406"/>
              <a:gd name="connsiteY1" fmla="*/ 0 h 664547"/>
              <a:gd name="connsiteX2" fmla="*/ 1137451 w 2187406"/>
              <a:gd name="connsiteY2" fmla="*/ 0 h 664547"/>
              <a:gd name="connsiteX3" fmla="*/ 1618680 w 2187406"/>
              <a:gd name="connsiteY3" fmla="*/ 0 h 664547"/>
              <a:gd name="connsiteX4" fmla="*/ 2187406 w 2187406"/>
              <a:gd name="connsiteY4" fmla="*/ 0 h 664547"/>
              <a:gd name="connsiteX5" fmla="*/ 2187406 w 2187406"/>
              <a:gd name="connsiteY5" fmla="*/ 664547 h 664547"/>
              <a:gd name="connsiteX6" fmla="*/ 1640555 w 2187406"/>
              <a:gd name="connsiteY6" fmla="*/ 664547 h 664547"/>
              <a:gd name="connsiteX7" fmla="*/ 1093703 w 2187406"/>
              <a:gd name="connsiteY7" fmla="*/ 664547 h 664547"/>
              <a:gd name="connsiteX8" fmla="*/ 612474 w 2187406"/>
              <a:gd name="connsiteY8" fmla="*/ 664547 h 664547"/>
              <a:gd name="connsiteX9" fmla="*/ 0 w 2187406"/>
              <a:gd name="connsiteY9" fmla="*/ 664547 h 664547"/>
              <a:gd name="connsiteX10" fmla="*/ 0 w 2187406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7406" h="664547" fill="none" extrusionOk="0">
                <a:moveTo>
                  <a:pt x="0" y="0"/>
                </a:moveTo>
                <a:cubicBezTo>
                  <a:pt x="169840" y="5005"/>
                  <a:pt x="286672" y="16205"/>
                  <a:pt x="568726" y="0"/>
                </a:cubicBezTo>
                <a:cubicBezTo>
                  <a:pt x="850780" y="-16205"/>
                  <a:pt x="880094" y="9834"/>
                  <a:pt x="1137451" y="0"/>
                </a:cubicBezTo>
                <a:cubicBezTo>
                  <a:pt x="1394808" y="-9834"/>
                  <a:pt x="1438364" y="2703"/>
                  <a:pt x="1618680" y="0"/>
                </a:cubicBezTo>
                <a:cubicBezTo>
                  <a:pt x="1798996" y="-2703"/>
                  <a:pt x="2003783" y="890"/>
                  <a:pt x="2187406" y="0"/>
                </a:cubicBezTo>
                <a:cubicBezTo>
                  <a:pt x="2193359" y="170934"/>
                  <a:pt x="2218939" y="380813"/>
                  <a:pt x="2187406" y="664547"/>
                </a:cubicBezTo>
                <a:cubicBezTo>
                  <a:pt x="1942716" y="644565"/>
                  <a:pt x="1791059" y="668162"/>
                  <a:pt x="1640555" y="664547"/>
                </a:cubicBezTo>
                <a:cubicBezTo>
                  <a:pt x="1490051" y="660932"/>
                  <a:pt x="1297365" y="690754"/>
                  <a:pt x="1093703" y="664547"/>
                </a:cubicBezTo>
                <a:cubicBezTo>
                  <a:pt x="890041" y="638340"/>
                  <a:pt x="789614" y="668185"/>
                  <a:pt x="612474" y="664547"/>
                </a:cubicBezTo>
                <a:cubicBezTo>
                  <a:pt x="435334" y="660909"/>
                  <a:pt x="160083" y="664848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187406" h="664547" stroke="0" extrusionOk="0">
                <a:moveTo>
                  <a:pt x="0" y="0"/>
                </a:moveTo>
                <a:cubicBezTo>
                  <a:pt x="177465" y="27789"/>
                  <a:pt x="392205" y="25747"/>
                  <a:pt x="590600" y="0"/>
                </a:cubicBezTo>
                <a:cubicBezTo>
                  <a:pt x="788995" y="-25747"/>
                  <a:pt x="1014244" y="1170"/>
                  <a:pt x="1181199" y="0"/>
                </a:cubicBezTo>
                <a:cubicBezTo>
                  <a:pt x="1348154" y="-1170"/>
                  <a:pt x="1964377" y="35199"/>
                  <a:pt x="2187406" y="0"/>
                </a:cubicBezTo>
                <a:cubicBezTo>
                  <a:pt x="2176003" y="190761"/>
                  <a:pt x="2217002" y="471663"/>
                  <a:pt x="2187406" y="664547"/>
                </a:cubicBezTo>
                <a:cubicBezTo>
                  <a:pt x="1979717" y="642090"/>
                  <a:pt x="1812643" y="675840"/>
                  <a:pt x="1596806" y="664547"/>
                </a:cubicBezTo>
                <a:cubicBezTo>
                  <a:pt x="1380969" y="653254"/>
                  <a:pt x="1250435" y="682066"/>
                  <a:pt x="1028081" y="664547"/>
                </a:cubicBezTo>
                <a:cubicBezTo>
                  <a:pt x="805727" y="647028"/>
                  <a:pt x="477535" y="640634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lở - bồi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51A68D-FA1E-5A20-65F9-83B58F971E76}"/>
              </a:ext>
            </a:extLst>
          </p:cNvPr>
          <p:cNvSpPr/>
          <p:nvPr/>
        </p:nvSpPr>
        <p:spPr>
          <a:xfrm>
            <a:off x="3272037" y="2204774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 - mưa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B70E36-9047-56D7-ABD1-542F1A7CEBEE}"/>
              </a:ext>
            </a:extLst>
          </p:cNvPr>
          <p:cNvSpPr/>
          <p:nvPr/>
        </p:nvSpPr>
        <p:spPr>
          <a:xfrm>
            <a:off x="6237318" y="2230523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 – xuống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8D3FECF-FC00-1E8F-28C0-CA5B3FEDB014}"/>
              </a:ext>
            </a:extLst>
          </p:cNvPr>
          <p:cNvGrpSpPr/>
          <p:nvPr/>
        </p:nvGrpSpPr>
        <p:grpSpPr>
          <a:xfrm>
            <a:off x="1020644" y="332528"/>
            <a:ext cx="10150712" cy="1323440"/>
            <a:chOff x="1020644" y="332528"/>
            <a:chExt cx="10150712" cy="132344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8DB937D-83C3-8779-9CB0-E6CBFD7AB95A}"/>
                </a:ext>
              </a:extLst>
            </p:cNvPr>
            <p:cNvGrpSpPr/>
            <p:nvPr/>
          </p:nvGrpSpPr>
          <p:grpSpPr>
            <a:xfrm>
              <a:off x="1020644" y="332528"/>
              <a:ext cx="10150712" cy="1323440"/>
              <a:chOff x="967334" y="312320"/>
              <a:chExt cx="10150712" cy="132344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A500832D-EA11-0E64-E542-C62D37B14BA3}"/>
                  </a:ext>
                </a:extLst>
              </p:cNvPr>
              <p:cNvSpPr/>
              <p:nvPr/>
            </p:nvSpPr>
            <p:spPr>
              <a:xfrm>
                <a:off x="1209040" y="413554"/>
                <a:ext cx="9909006" cy="1222206"/>
              </a:xfrm>
              <a:custGeom>
                <a:avLst/>
                <a:gdLst>
                  <a:gd name="connsiteX0" fmla="*/ 0 w 9909006"/>
                  <a:gd name="connsiteY0" fmla="*/ 203705 h 1222206"/>
                  <a:gd name="connsiteX1" fmla="*/ 203705 w 9909006"/>
                  <a:gd name="connsiteY1" fmla="*/ 0 h 1222206"/>
                  <a:gd name="connsiteX2" fmla="*/ 9705301 w 9909006"/>
                  <a:gd name="connsiteY2" fmla="*/ 0 h 1222206"/>
                  <a:gd name="connsiteX3" fmla="*/ 9909006 w 9909006"/>
                  <a:gd name="connsiteY3" fmla="*/ 203705 h 1222206"/>
                  <a:gd name="connsiteX4" fmla="*/ 9909006 w 9909006"/>
                  <a:gd name="connsiteY4" fmla="*/ 1018501 h 1222206"/>
                  <a:gd name="connsiteX5" fmla="*/ 9705301 w 9909006"/>
                  <a:gd name="connsiteY5" fmla="*/ 1222206 h 1222206"/>
                  <a:gd name="connsiteX6" fmla="*/ 203705 w 9909006"/>
                  <a:gd name="connsiteY6" fmla="*/ 1222206 h 1222206"/>
                  <a:gd name="connsiteX7" fmla="*/ 0 w 9909006"/>
                  <a:gd name="connsiteY7" fmla="*/ 1018501 h 1222206"/>
                  <a:gd name="connsiteX8" fmla="*/ 0 w 9909006"/>
                  <a:gd name="connsiteY8" fmla="*/ 203705 h 122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09006" h="1222206" fill="none" extrusionOk="0">
                    <a:moveTo>
                      <a:pt x="0" y="203705"/>
                    </a:moveTo>
                    <a:cubicBezTo>
                      <a:pt x="-18332" y="83735"/>
                      <a:pt x="87388" y="-5618"/>
                      <a:pt x="203705" y="0"/>
                    </a:cubicBezTo>
                    <a:cubicBezTo>
                      <a:pt x="2848346" y="14319"/>
                      <a:pt x="6252480" y="120537"/>
                      <a:pt x="9705301" y="0"/>
                    </a:cubicBezTo>
                    <a:cubicBezTo>
                      <a:pt x="9796125" y="5067"/>
                      <a:pt x="9920342" y="100606"/>
                      <a:pt x="9909006" y="203705"/>
                    </a:cubicBezTo>
                    <a:cubicBezTo>
                      <a:pt x="9958639" y="352739"/>
                      <a:pt x="9930548" y="618351"/>
                      <a:pt x="9909006" y="1018501"/>
                    </a:cubicBezTo>
                    <a:cubicBezTo>
                      <a:pt x="9898976" y="1129954"/>
                      <a:pt x="9823868" y="1209615"/>
                      <a:pt x="9705301" y="1222206"/>
                    </a:cubicBezTo>
                    <a:cubicBezTo>
                      <a:pt x="5511444" y="1148555"/>
                      <a:pt x="4238570" y="1206621"/>
                      <a:pt x="203705" y="1222206"/>
                    </a:cubicBezTo>
                    <a:cubicBezTo>
                      <a:pt x="94909" y="1215701"/>
                      <a:pt x="-4481" y="1133311"/>
                      <a:pt x="0" y="1018501"/>
                    </a:cubicBezTo>
                    <a:cubicBezTo>
                      <a:pt x="50865" y="874933"/>
                      <a:pt x="-29754" y="382642"/>
                      <a:pt x="0" y="203705"/>
                    </a:cubicBezTo>
                    <a:close/>
                  </a:path>
                  <a:path w="9909006" h="1222206" stroke="0" extrusionOk="0">
                    <a:moveTo>
                      <a:pt x="0" y="203705"/>
                    </a:moveTo>
                    <a:cubicBezTo>
                      <a:pt x="-17873" y="85509"/>
                      <a:pt x="103675" y="-5709"/>
                      <a:pt x="203705" y="0"/>
                    </a:cubicBezTo>
                    <a:cubicBezTo>
                      <a:pt x="2045793" y="21067"/>
                      <a:pt x="4966968" y="-44031"/>
                      <a:pt x="9705301" y="0"/>
                    </a:cubicBezTo>
                    <a:cubicBezTo>
                      <a:pt x="9823541" y="-13418"/>
                      <a:pt x="9922261" y="89739"/>
                      <a:pt x="9909006" y="203705"/>
                    </a:cubicBezTo>
                    <a:cubicBezTo>
                      <a:pt x="9848316" y="399010"/>
                      <a:pt x="9925488" y="618564"/>
                      <a:pt x="9909006" y="1018501"/>
                    </a:cubicBezTo>
                    <a:cubicBezTo>
                      <a:pt x="9901609" y="1123398"/>
                      <a:pt x="9822926" y="1226127"/>
                      <a:pt x="9705301" y="1222206"/>
                    </a:cubicBezTo>
                    <a:cubicBezTo>
                      <a:pt x="6599061" y="1126528"/>
                      <a:pt x="2410020" y="1232871"/>
                      <a:pt x="203705" y="1222206"/>
                    </a:cubicBezTo>
                    <a:cubicBezTo>
                      <a:pt x="111188" y="1214536"/>
                      <a:pt x="-2719" y="1130645"/>
                      <a:pt x="0" y="1018501"/>
                    </a:cubicBezTo>
                    <a:cubicBezTo>
                      <a:pt x="-70930" y="910333"/>
                      <a:pt x="47050" y="506745"/>
                      <a:pt x="0" y="203705"/>
                    </a:cubicBezTo>
                    <a:close/>
                  </a:path>
                </a:pathLst>
              </a:custGeom>
              <a:solidFill>
                <a:srgbClr val="FEFECE"/>
              </a:solidFill>
              <a:ln w="28575">
                <a:solidFill>
                  <a:schemeClr val="accent2"/>
                </a:solidFill>
                <a:extLst>
                  <a:ext uri="{C807C97D-BFC1-408E-A445-0C87EB9F89A2}">
                    <ask:lineSketchStyleProps xmlns="" xmlns:ask="http://schemas.microsoft.com/office/drawing/2018/sketchyshapes" sd="344823672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565681C2-01B4-FA95-4E70-B4E1A6A97BAC}"/>
                  </a:ext>
                </a:extLst>
              </p:cNvPr>
              <p:cNvSpPr txBox="1"/>
              <p:nvPr/>
            </p:nvSpPr>
            <p:spPr>
              <a:xfrm>
                <a:off x="1422400" y="468047"/>
                <a:ext cx="9620764" cy="1077218"/>
              </a:xfrm>
              <a:custGeom>
                <a:avLst/>
                <a:gdLst>
                  <a:gd name="connsiteX0" fmla="*/ 0 w 9620764"/>
                  <a:gd name="connsiteY0" fmla="*/ 0 h 1077218"/>
                  <a:gd name="connsiteX1" fmla="*/ 9620764 w 9620764"/>
                  <a:gd name="connsiteY1" fmla="*/ 0 h 1077218"/>
                  <a:gd name="connsiteX2" fmla="*/ 9620764 w 9620764"/>
                  <a:gd name="connsiteY2" fmla="*/ 1077218 h 1077218"/>
                  <a:gd name="connsiteX3" fmla="*/ 0 w 9620764"/>
                  <a:gd name="connsiteY3" fmla="*/ 1077218 h 1077218"/>
                  <a:gd name="connsiteX4" fmla="*/ 0 w 9620764"/>
                  <a:gd name="connsiteY4" fmla="*/ 0 h 107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0764" h="1077218" extrusionOk="0">
                    <a:moveTo>
                      <a:pt x="0" y="0"/>
                    </a:moveTo>
                    <a:cubicBezTo>
                      <a:pt x="2691198" y="-101487"/>
                      <a:pt x="6895768" y="-162162"/>
                      <a:pt x="9620764" y="0"/>
                    </a:cubicBezTo>
                    <a:cubicBezTo>
                      <a:pt x="9557726" y="116150"/>
                      <a:pt x="9709416" y="763855"/>
                      <a:pt x="9620764" y="1077218"/>
                    </a:cubicBezTo>
                    <a:cubicBezTo>
                      <a:pt x="7574729" y="1127283"/>
                      <a:pt x="1179121" y="918769"/>
                      <a:pt x="0" y="1077218"/>
                    </a:cubicBezTo>
                    <a:cubicBezTo>
                      <a:pt x="-30220" y="739139"/>
                      <a:pt x="36199" y="454064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="" xmlns:ask="http://schemas.microsoft.com/office/drawing/2018/sketchyshapes" sd="981765707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cặp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nghĩ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trái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ngược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phù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chỗ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ngữ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tục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ngữ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026" name="Picture 2" descr="Question mark - Free interface icons">
                <a:extLst>
                  <a:ext uri="{FF2B5EF4-FFF2-40B4-BE49-F238E27FC236}">
                    <a16:creationId xmlns="" xmlns:a16="http://schemas.microsoft.com/office/drawing/2014/main" id="{E68074F7-C406-3DC2-888E-307B049514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7334" y="312320"/>
                <a:ext cx="664547" cy="664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0" name="Picture 6" descr="Hoa Hồng Nhà Máy Mao - Miễn Phí vector hình ảnh trên Pixabay">
              <a:extLst>
                <a:ext uri="{FF2B5EF4-FFF2-40B4-BE49-F238E27FC236}">
                  <a16:creationId xmlns="" xmlns:a16="http://schemas.microsoft.com/office/drawing/2014/main" id="{E18C1FBC-4405-331C-0F54-1B30148AB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739" y="1071107"/>
              <a:ext cx="472588" cy="45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BBE1673-7335-A401-3B5B-D1F2894D6BC0}"/>
              </a:ext>
            </a:extLst>
          </p:cNvPr>
          <p:cNvGrpSpPr/>
          <p:nvPr/>
        </p:nvGrpSpPr>
        <p:grpSpPr>
          <a:xfrm>
            <a:off x="936854" y="3418127"/>
            <a:ext cx="5588000" cy="707886"/>
            <a:chOff x="955040" y="3322320"/>
            <a:chExt cx="5588000" cy="707886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7ED2F90-D579-18B8-853D-AFD61E80EAEF}"/>
                </a:ext>
              </a:extLst>
            </p:cNvPr>
            <p:cNvSpPr txBox="1"/>
            <p:nvPr/>
          </p:nvSpPr>
          <p:spPr>
            <a:xfrm>
              <a:off x="955040" y="3322320"/>
              <a:ext cx="558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Times New Roman" pitchFamily="18" charset="0"/>
                  <a:cs typeface="Times New Roman" pitchFamily="18" charset="0"/>
                </a:rPr>
                <a:t>a.      rừng,     biển.</a:t>
              </a:r>
              <a:endParaRPr lang="vi-VN" sz="40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6" descr="Hoa Hồng Nhà Máy Mao - Miễn Phí vector hình ảnh trên Pixabay">
              <a:extLst>
                <a:ext uri="{FF2B5EF4-FFF2-40B4-BE49-F238E27FC236}">
                  <a16:creationId xmlns="" xmlns:a16="http://schemas.microsoft.com/office/drawing/2014/main" id="{59F035F6-07C6-8A8D-816F-921BB1929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585" y="3480631"/>
              <a:ext cx="472588" cy="45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oa Hồng Nhà Máy Mao - Miễn Phí vector hình ảnh trên Pixabay">
              <a:extLst>
                <a:ext uri="{FF2B5EF4-FFF2-40B4-BE49-F238E27FC236}">
                  <a16:creationId xmlns="" xmlns:a16="http://schemas.microsoft.com/office/drawing/2014/main" id="{C0AD1417-0870-71ED-DAAD-193D609FD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452" y="3429000"/>
              <a:ext cx="472588" cy="45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054A7D0-8DA3-C452-55E4-417BC14DB484}"/>
              </a:ext>
            </a:extLst>
          </p:cNvPr>
          <p:cNvGrpSpPr/>
          <p:nvPr/>
        </p:nvGrpSpPr>
        <p:grpSpPr>
          <a:xfrm>
            <a:off x="936854" y="4355398"/>
            <a:ext cx="5588000" cy="707886"/>
            <a:chOff x="955040" y="3322320"/>
            <a:chExt cx="5588000" cy="707886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C9566F34-4D01-74BE-842F-40986812A2B5}"/>
                </a:ext>
              </a:extLst>
            </p:cNvPr>
            <p:cNvSpPr txBox="1"/>
            <p:nvPr/>
          </p:nvSpPr>
          <p:spPr>
            <a:xfrm>
              <a:off x="955040" y="3322320"/>
              <a:ext cx="558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    , </a:t>
              </a:r>
              <a:r>
                <a:rPr lang="en-US" sz="4000" dirty="0" err="1" smtClean="0"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6" descr="Hoa Hồng Nhà Máy Mao - Miễn Phí vector hình ảnh trên Pixabay">
              <a:extLst>
                <a:ext uri="{FF2B5EF4-FFF2-40B4-BE49-F238E27FC236}">
                  <a16:creationId xmlns="" xmlns:a16="http://schemas.microsoft.com/office/drawing/2014/main" id="{B8200142-0691-9FBC-920E-9A0D7894D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535" y="3446975"/>
              <a:ext cx="472588" cy="45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Hoa Hồng Nhà Máy Mao - Miễn Phí vector hình ảnh trên Pixabay">
              <a:extLst>
                <a:ext uri="{FF2B5EF4-FFF2-40B4-BE49-F238E27FC236}">
                  <a16:creationId xmlns="" xmlns:a16="http://schemas.microsoft.com/office/drawing/2014/main" id="{34CB7DB3-2B3B-CB57-D5FA-8E5E7E2E36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266" y="3453273"/>
              <a:ext cx="472588" cy="45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FE7F3E4-5E14-06FD-54E4-379BC89C5F1E}"/>
              </a:ext>
            </a:extLst>
          </p:cNvPr>
          <p:cNvGrpSpPr/>
          <p:nvPr/>
        </p:nvGrpSpPr>
        <p:grpSpPr>
          <a:xfrm>
            <a:off x="1020644" y="5241161"/>
            <a:ext cx="7219493" cy="707886"/>
            <a:chOff x="955039" y="3322320"/>
            <a:chExt cx="7219493" cy="707886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C4D42B7-D2EC-A166-A950-452075973DAB}"/>
                </a:ext>
              </a:extLst>
            </p:cNvPr>
            <p:cNvSpPr txBox="1"/>
            <p:nvPr/>
          </p:nvSpPr>
          <p:spPr>
            <a:xfrm>
              <a:off x="955039" y="3322320"/>
              <a:ext cx="72194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c. Mau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    ,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vắng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     .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6" descr="Hoa Hồng Nhà Máy Mao - Miễn Phí vector hình ảnh trên Pixabay">
              <a:extLst>
                <a:ext uri="{FF2B5EF4-FFF2-40B4-BE49-F238E27FC236}">
                  <a16:creationId xmlns="" xmlns:a16="http://schemas.microsoft.com/office/drawing/2014/main" id="{AE9EAF9E-867C-FB38-89F0-F774F2296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304" y="3475187"/>
              <a:ext cx="472588" cy="45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oa Hồng Nhà Máy Mao - Miễn Phí vector hình ảnh trên Pixabay">
              <a:extLst>
                <a:ext uri="{FF2B5EF4-FFF2-40B4-BE49-F238E27FC236}">
                  <a16:creationId xmlns="" xmlns:a16="http://schemas.microsoft.com/office/drawing/2014/main" id="{559059F8-4C4A-086A-D017-DD26EC64E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63" y="3475187"/>
              <a:ext cx="472588" cy="45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9911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="" xmlns:a16="http://schemas.microsoft.com/office/drawing/2014/main" id="{37391099-6F6A-1FD8-736E-9A6DCF7724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"/>
          <a:stretch/>
        </p:blipFill>
        <p:spPr>
          <a:xfrm>
            <a:off x="0" y="0"/>
            <a:ext cx="12192000" cy="688164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AB6820-30CD-6B09-900F-CC83E1F2D5BF}"/>
              </a:ext>
            </a:extLst>
          </p:cNvPr>
          <p:cNvSpPr/>
          <p:nvPr/>
        </p:nvSpPr>
        <p:spPr>
          <a:xfrm>
            <a:off x="442193" y="195534"/>
            <a:ext cx="11442700" cy="649057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8DB937D-83C3-8779-9CB0-E6CBFD7AB95A}"/>
              </a:ext>
            </a:extLst>
          </p:cNvPr>
          <p:cNvGrpSpPr/>
          <p:nvPr/>
        </p:nvGrpSpPr>
        <p:grpSpPr>
          <a:xfrm>
            <a:off x="1020644" y="314385"/>
            <a:ext cx="10150712" cy="1323440"/>
            <a:chOff x="967334" y="312320"/>
            <a:chExt cx="10150712" cy="13234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500832D-EA11-0E64-E542-C62D37B14BA3}"/>
                </a:ext>
              </a:extLst>
            </p:cNvPr>
            <p:cNvSpPr/>
            <p:nvPr/>
          </p:nvSpPr>
          <p:spPr>
            <a:xfrm>
              <a:off x="1209040" y="413554"/>
              <a:ext cx="9909006" cy="1222206"/>
            </a:xfrm>
            <a:custGeom>
              <a:avLst/>
              <a:gdLst>
                <a:gd name="connsiteX0" fmla="*/ 0 w 9909006"/>
                <a:gd name="connsiteY0" fmla="*/ 203705 h 1222206"/>
                <a:gd name="connsiteX1" fmla="*/ 203705 w 9909006"/>
                <a:gd name="connsiteY1" fmla="*/ 0 h 1222206"/>
                <a:gd name="connsiteX2" fmla="*/ 9705301 w 9909006"/>
                <a:gd name="connsiteY2" fmla="*/ 0 h 1222206"/>
                <a:gd name="connsiteX3" fmla="*/ 9909006 w 9909006"/>
                <a:gd name="connsiteY3" fmla="*/ 203705 h 1222206"/>
                <a:gd name="connsiteX4" fmla="*/ 9909006 w 9909006"/>
                <a:gd name="connsiteY4" fmla="*/ 1018501 h 1222206"/>
                <a:gd name="connsiteX5" fmla="*/ 9705301 w 9909006"/>
                <a:gd name="connsiteY5" fmla="*/ 1222206 h 1222206"/>
                <a:gd name="connsiteX6" fmla="*/ 203705 w 9909006"/>
                <a:gd name="connsiteY6" fmla="*/ 1222206 h 1222206"/>
                <a:gd name="connsiteX7" fmla="*/ 0 w 9909006"/>
                <a:gd name="connsiteY7" fmla="*/ 1018501 h 1222206"/>
                <a:gd name="connsiteX8" fmla="*/ 0 w 9909006"/>
                <a:gd name="connsiteY8" fmla="*/ 203705 h 122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9006" h="1222206" fill="none" extrusionOk="0">
                  <a:moveTo>
                    <a:pt x="0" y="203705"/>
                  </a:moveTo>
                  <a:cubicBezTo>
                    <a:pt x="-18332" y="83735"/>
                    <a:pt x="87388" y="-5618"/>
                    <a:pt x="203705" y="0"/>
                  </a:cubicBezTo>
                  <a:cubicBezTo>
                    <a:pt x="2848346" y="14319"/>
                    <a:pt x="6252480" y="120537"/>
                    <a:pt x="9705301" y="0"/>
                  </a:cubicBezTo>
                  <a:cubicBezTo>
                    <a:pt x="9796125" y="5067"/>
                    <a:pt x="9920342" y="100606"/>
                    <a:pt x="9909006" y="203705"/>
                  </a:cubicBezTo>
                  <a:cubicBezTo>
                    <a:pt x="9958639" y="352739"/>
                    <a:pt x="9930548" y="618351"/>
                    <a:pt x="9909006" y="1018501"/>
                  </a:cubicBezTo>
                  <a:cubicBezTo>
                    <a:pt x="9898976" y="1129954"/>
                    <a:pt x="9823868" y="1209615"/>
                    <a:pt x="9705301" y="1222206"/>
                  </a:cubicBezTo>
                  <a:cubicBezTo>
                    <a:pt x="5511444" y="1148555"/>
                    <a:pt x="4238570" y="1206621"/>
                    <a:pt x="203705" y="1222206"/>
                  </a:cubicBezTo>
                  <a:cubicBezTo>
                    <a:pt x="94909" y="1215701"/>
                    <a:pt x="-4481" y="1133311"/>
                    <a:pt x="0" y="1018501"/>
                  </a:cubicBezTo>
                  <a:cubicBezTo>
                    <a:pt x="50865" y="874933"/>
                    <a:pt x="-29754" y="382642"/>
                    <a:pt x="0" y="203705"/>
                  </a:cubicBezTo>
                  <a:close/>
                </a:path>
                <a:path w="9909006" h="1222206" stroke="0" extrusionOk="0">
                  <a:moveTo>
                    <a:pt x="0" y="203705"/>
                  </a:moveTo>
                  <a:cubicBezTo>
                    <a:pt x="-17873" y="85509"/>
                    <a:pt x="103675" y="-5709"/>
                    <a:pt x="203705" y="0"/>
                  </a:cubicBezTo>
                  <a:cubicBezTo>
                    <a:pt x="2045793" y="21067"/>
                    <a:pt x="4966968" y="-44031"/>
                    <a:pt x="9705301" y="0"/>
                  </a:cubicBezTo>
                  <a:cubicBezTo>
                    <a:pt x="9823541" y="-13418"/>
                    <a:pt x="9922261" y="89739"/>
                    <a:pt x="9909006" y="203705"/>
                  </a:cubicBezTo>
                  <a:cubicBezTo>
                    <a:pt x="9848316" y="399010"/>
                    <a:pt x="9925488" y="618564"/>
                    <a:pt x="9909006" y="1018501"/>
                  </a:cubicBezTo>
                  <a:cubicBezTo>
                    <a:pt x="9901609" y="1123398"/>
                    <a:pt x="9822926" y="1226127"/>
                    <a:pt x="9705301" y="1222206"/>
                  </a:cubicBezTo>
                  <a:cubicBezTo>
                    <a:pt x="6599061" y="1126528"/>
                    <a:pt x="2410020" y="1232871"/>
                    <a:pt x="203705" y="1222206"/>
                  </a:cubicBezTo>
                  <a:cubicBezTo>
                    <a:pt x="111188" y="1214536"/>
                    <a:pt x="-2719" y="1130645"/>
                    <a:pt x="0" y="1018501"/>
                  </a:cubicBezTo>
                  <a:cubicBezTo>
                    <a:pt x="-70930" y="910333"/>
                    <a:pt x="47050" y="506745"/>
                    <a:pt x="0" y="203705"/>
                  </a:cubicBezTo>
                  <a:close/>
                </a:path>
              </a:pathLst>
            </a:custGeom>
            <a:solidFill>
              <a:srgbClr val="FEFECE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344823672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65681C2-01B4-FA95-4E70-B4E1A6A97BAC}"/>
                </a:ext>
              </a:extLst>
            </p:cNvPr>
            <p:cNvSpPr txBox="1"/>
            <p:nvPr/>
          </p:nvSpPr>
          <p:spPr>
            <a:xfrm>
              <a:off x="1422400" y="468047"/>
              <a:ext cx="9620764" cy="1077218"/>
            </a:xfrm>
            <a:custGeom>
              <a:avLst/>
              <a:gdLst>
                <a:gd name="connsiteX0" fmla="*/ 0 w 9620764"/>
                <a:gd name="connsiteY0" fmla="*/ 0 h 1077218"/>
                <a:gd name="connsiteX1" fmla="*/ 9620764 w 9620764"/>
                <a:gd name="connsiteY1" fmla="*/ 0 h 1077218"/>
                <a:gd name="connsiteX2" fmla="*/ 9620764 w 9620764"/>
                <a:gd name="connsiteY2" fmla="*/ 1077218 h 1077218"/>
                <a:gd name="connsiteX3" fmla="*/ 0 w 9620764"/>
                <a:gd name="connsiteY3" fmla="*/ 1077218 h 1077218"/>
                <a:gd name="connsiteX4" fmla="*/ 0 w 9620764"/>
                <a:gd name="connsiteY4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0764" h="1077218" extrusionOk="0">
                  <a:moveTo>
                    <a:pt x="0" y="0"/>
                  </a:moveTo>
                  <a:cubicBezTo>
                    <a:pt x="2691198" y="-101487"/>
                    <a:pt x="6895768" y="-162162"/>
                    <a:pt x="9620764" y="0"/>
                  </a:cubicBezTo>
                  <a:cubicBezTo>
                    <a:pt x="9557726" y="116150"/>
                    <a:pt x="9709416" y="763855"/>
                    <a:pt x="9620764" y="1077218"/>
                  </a:cubicBezTo>
                  <a:cubicBezTo>
                    <a:pt x="7574729" y="1127283"/>
                    <a:pt x="1179121" y="918769"/>
                    <a:pt x="0" y="1077218"/>
                  </a:cubicBezTo>
                  <a:cubicBezTo>
                    <a:pt x="-30220" y="739139"/>
                    <a:pt x="36199" y="454064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Question mark - Free interface icons">
              <a:extLst>
                <a:ext uri="{FF2B5EF4-FFF2-40B4-BE49-F238E27FC236}">
                  <a16:creationId xmlns="" xmlns:a16="http://schemas.microsoft.com/office/drawing/2014/main" id="{E68074F7-C406-3DC2-888E-307B04951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334" y="312320"/>
              <a:ext cx="664547" cy="66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509787-C0F1-0E63-1B5D-71C874F9497D}"/>
              </a:ext>
            </a:extLst>
          </p:cNvPr>
          <p:cNvSpPr/>
          <p:nvPr/>
        </p:nvSpPr>
        <p:spPr>
          <a:xfrm>
            <a:off x="3315737" y="2022300"/>
            <a:ext cx="2187406" cy="664547"/>
          </a:xfrm>
          <a:custGeom>
            <a:avLst/>
            <a:gdLst>
              <a:gd name="connsiteX0" fmla="*/ 0 w 2187406"/>
              <a:gd name="connsiteY0" fmla="*/ 0 h 664547"/>
              <a:gd name="connsiteX1" fmla="*/ 568726 w 2187406"/>
              <a:gd name="connsiteY1" fmla="*/ 0 h 664547"/>
              <a:gd name="connsiteX2" fmla="*/ 1137451 w 2187406"/>
              <a:gd name="connsiteY2" fmla="*/ 0 h 664547"/>
              <a:gd name="connsiteX3" fmla="*/ 1618680 w 2187406"/>
              <a:gd name="connsiteY3" fmla="*/ 0 h 664547"/>
              <a:gd name="connsiteX4" fmla="*/ 2187406 w 2187406"/>
              <a:gd name="connsiteY4" fmla="*/ 0 h 664547"/>
              <a:gd name="connsiteX5" fmla="*/ 2187406 w 2187406"/>
              <a:gd name="connsiteY5" fmla="*/ 664547 h 664547"/>
              <a:gd name="connsiteX6" fmla="*/ 1640555 w 2187406"/>
              <a:gd name="connsiteY6" fmla="*/ 664547 h 664547"/>
              <a:gd name="connsiteX7" fmla="*/ 1093703 w 2187406"/>
              <a:gd name="connsiteY7" fmla="*/ 664547 h 664547"/>
              <a:gd name="connsiteX8" fmla="*/ 612474 w 2187406"/>
              <a:gd name="connsiteY8" fmla="*/ 664547 h 664547"/>
              <a:gd name="connsiteX9" fmla="*/ 0 w 2187406"/>
              <a:gd name="connsiteY9" fmla="*/ 664547 h 664547"/>
              <a:gd name="connsiteX10" fmla="*/ 0 w 2187406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7406" h="664547" fill="none" extrusionOk="0">
                <a:moveTo>
                  <a:pt x="0" y="0"/>
                </a:moveTo>
                <a:cubicBezTo>
                  <a:pt x="169840" y="5005"/>
                  <a:pt x="286672" y="16205"/>
                  <a:pt x="568726" y="0"/>
                </a:cubicBezTo>
                <a:cubicBezTo>
                  <a:pt x="850780" y="-16205"/>
                  <a:pt x="880094" y="9834"/>
                  <a:pt x="1137451" y="0"/>
                </a:cubicBezTo>
                <a:cubicBezTo>
                  <a:pt x="1394808" y="-9834"/>
                  <a:pt x="1438364" y="2703"/>
                  <a:pt x="1618680" y="0"/>
                </a:cubicBezTo>
                <a:cubicBezTo>
                  <a:pt x="1798996" y="-2703"/>
                  <a:pt x="2003783" y="890"/>
                  <a:pt x="2187406" y="0"/>
                </a:cubicBezTo>
                <a:cubicBezTo>
                  <a:pt x="2193359" y="170934"/>
                  <a:pt x="2218939" y="380813"/>
                  <a:pt x="2187406" y="664547"/>
                </a:cubicBezTo>
                <a:cubicBezTo>
                  <a:pt x="1942716" y="644565"/>
                  <a:pt x="1791059" y="668162"/>
                  <a:pt x="1640555" y="664547"/>
                </a:cubicBezTo>
                <a:cubicBezTo>
                  <a:pt x="1490051" y="660932"/>
                  <a:pt x="1297365" y="690754"/>
                  <a:pt x="1093703" y="664547"/>
                </a:cubicBezTo>
                <a:cubicBezTo>
                  <a:pt x="890041" y="638340"/>
                  <a:pt x="789614" y="668185"/>
                  <a:pt x="612474" y="664547"/>
                </a:cubicBezTo>
                <a:cubicBezTo>
                  <a:pt x="435334" y="660909"/>
                  <a:pt x="160083" y="664848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187406" h="664547" stroke="0" extrusionOk="0">
                <a:moveTo>
                  <a:pt x="0" y="0"/>
                </a:moveTo>
                <a:cubicBezTo>
                  <a:pt x="177465" y="27789"/>
                  <a:pt x="392205" y="25747"/>
                  <a:pt x="590600" y="0"/>
                </a:cubicBezTo>
                <a:cubicBezTo>
                  <a:pt x="788995" y="-25747"/>
                  <a:pt x="1014244" y="1170"/>
                  <a:pt x="1181199" y="0"/>
                </a:cubicBezTo>
                <a:cubicBezTo>
                  <a:pt x="1348154" y="-1170"/>
                  <a:pt x="1964377" y="35199"/>
                  <a:pt x="2187406" y="0"/>
                </a:cubicBezTo>
                <a:cubicBezTo>
                  <a:pt x="2176003" y="190761"/>
                  <a:pt x="2217002" y="471663"/>
                  <a:pt x="2187406" y="664547"/>
                </a:cubicBezTo>
                <a:cubicBezTo>
                  <a:pt x="1979717" y="642090"/>
                  <a:pt x="1812643" y="675840"/>
                  <a:pt x="1596806" y="664547"/>
                </a:cubicBezTo>
                <a:cubicBezTo>
                  <a:pt x="1380969" y="653254"/>
                  <a:pt x="1250435" y="682066"/>
                  <a:pt x="1028081" y="664547"/>
                </a:cubicBezTo>
                <a:cubicBezTo>
                  <a:pt x="805727" y="647028"/>
                  <a:pt x="477535" y="640634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51A68D-FA1E-5A20-65F9-83B58F971E76}"/>
              </a:ext>
            </a:extLst>
          </p:cNvPr>
          <p:cNvSpPr/>
          <p:nvPr/>
        </p:nvSpPr>
        <p:spPr>
          <a:xfrm>
            <a:off x="5789544" y="2022300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 - mưa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B70E36-9047-56D7-ABD1-542F1A7CEBEE}"/>
              </a:ext>
            </a:extLst>
          </p:cNvPr>
          <p:cNvSpPr/>
          <p:nvPr/>
        </p:nvSpPr>
        <p:spPr>
          <a:xfrm>
            <a:off x="8654507" y="2022300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 – xuống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E18C1FBC-4405-331C-0F54-1B30148A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39" y="1026722"/>
            <a:ext cx="472588" cy="4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D2F90-D579-18B8-853D-AFD61E80EAEF}"/>
              </a:ext>
            </a:extLst>
          </p:cNvPr>
          <p:cNvSpPr txBox="1"/>
          <p:nvPr/>
        </p:nvSpPr>
        <p:spPr>
          <a:xfrm>
            <a:off x="4366772" y="3190666"/>
            <a:ext cx="6867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a.        rừng,             biển.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59F035F6-07C6-8A8D-816F-921BB192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09" y="3360740"/>
            <a:ext cx="634431" cy="54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C0AD1417-0870-71ED-DAAD-193D609F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541" y="3359587"/>
            <a:ext cx="634431" cy="5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B7BAAB-DB26-5FB8-9852-05C7F5BA579D}"/>
              </a:ext>
            </a:extLst>
          </p:cNvPr>
          <p:cNvSpPr txBox="1"/>
          <p:nvPr/>
        </p:nvSpPr>
        <p:spPr>
          <a:xfrm>
            <a:off x="4659975" y="3187333"/>
            <a:ext cx="143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1EF050-9728-1E3D-A1DD-3BAEAC35647F}"/>
              </a:ext>
            </a:extLst>
          </p:cNvPr>
          <p:cNvSpPr txBox="1"/>
          <p:nvPr/>
        </p:nvSpPr>
        <p:spPr>
          <a:xfrm>
            <a:off x="7285474" y="3193999"/>
            <a:ext cx="2101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A2D91F32-EB94-2108-52BE-9F005169C0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08" b="97494" l="7606" r="90741">
                        <a14:foregroundMark x1="35450" y1="4608" x2="68065" y2="7107"/>
                        <a14:foregroundMark x1="40278" y1="32741" x2="42725" y2="37470"/>
                        <a14:foregroundMark x1="90741" y1="18674" x2="90741" y2="18674"/>
                        <a14:foregroundMark x1="7606" y1="42805" x2="11442" y2="41633"/>
                        <a14:foregroundMark x1="30093" y1="91108" x2="33267" y2="95109"/>
                        <a14:foregroundMark x1="67725" y1="91390" x2="75463" y2="92724"/>
                        <a14:foregroundMark x1="61905" y1="86055" x2="64815" y2="93169"/>
                        <a14:foregroundMark x1="81019" y1="94382" x2="73545" y2="95109"/>
                        <a14:foregroundMark x1="66270" y1="90663" x2="66270" y2="90663"/>
                        <a14:foregroundMark x1="66270" y1="90663" x2="71362" y2="91390"/>
                        <a14:foregroundMark x1="78638" y1="97171" x2="78638" y2="97171"/>
                        <a14:foregroundMark x1="70370" y1="96726" x2="57275" y2="95554"/>
                        <a14:foregroundMark x1="57275" y1="95554" x2="57011" y2="95392"/>
                        <a14:foregroundMark x1="26720" y1="97171" x2="22354" y2="97494"/>
                        <a14:foregroundMark x1="74008" y1="97049" x2="83003" y2="95837"/>
                        <a14:foregroundMark x1="26984" y1="23848" x2="29630" y2="32134"/>
                        <a14:backgroundMark x1="75463" y1="6063" x2="80820" y2="11116"/>
                        <a14:backgroundMark x1="73280" y1="8165" x2="73280" y2="8165"/>
                        <a14:backgroundMark x1="72090" y1="6508" x2="76190" y2="8892"/>
                        <a14:backgroundMark x1="70635" y1="7397" x2="70635" y2="7397"/>
                        <a14:backgroundMark x1="70833" y1="6508" x2="74735" y2="9054"/>
                        <a14:backgroundMark x1="69907" y1="6386" x2="69643" y2="7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5" y="1990993"/>
            <a:ext cx="2955266" cy="4836161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="" xmlns:a16="http://schemas.microsoft.com/office/drawing/2014/main" id="{99A40E9B-552A-1D80-4F36-22B3EEC067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98" b="70126" l="48110" r="92442">
                        <a14:foregroundMark x1="70906" y1="41332" x2="78944" y2="47091"/>
                        <a14:foregroundMark x1="79844" y1="13197" x2="84283" y2="23575"/>
                        <a14:foregroundMark x1="92262" y1="41452" x2="92561" y2="45651"/>
                        <a14:foregroundMark x1="73905" y1="41212" x2="73005" y2="49010"/>
                        <a14:foregroundMark x1="81164" y1="11398" x2="81164" y2="11398"/>
                        <a14:foregroundMark x1="81584" y1="24715" x2="81884" y2="26395"/>
                        <a14:foregroundMark x1="71386" y1="43731" x2="71986" y2="44151"/>
                        <a14:foregroundMark x1="72106" y1="43251" x2="71506" y2="48290"/>
                        <a14:foregroundMark x1="67966" y1="66527" x2="77265" y2="64487"/>
                        <a14:foregroundMark x1="77265" y1="64487" x2="79844" y2="62507"/>
                        <a14:foregroundMark x1="52549" y1="46491" x2="58788" y2="50210"/>
                        <a14:foregroundMark x1="58788" y1="50210" x2="59088" y2="51710"/>
                        <a14:foregroundMark x1="48110" y1="45171" x2="48110" y2="45171"/>
                        <a14:foregroundMark x1="76845" y1="27415" x2="87103" y2="25795"/>
                        <a14:foregroundMark x1="73725" y1="17636" x2="75765" y2="25435"/>
                        <a14:foregroundMark x1="75765" y1="25435" x2="75825" y2="25495"/>
                        <a14:foregroundMark x1="83683" y1="19676" x2="88122" y2="22496"/>
                        <a14:foregroundMark x1="71986" y1="21656" x2="73725" y2="25195"/>
                        <a14:foregroundMark x1="49310" y1="44151" x2="49310" y2="44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5" t="6589" r="2797" b="65974"/>
          <a:stretch/>
        </p:blipFill>
        <p:spPr>
          <a:xfrm>
            <a:off x="5827496" y="3912262"/>
            <a:ext cx="3196515" cy="2828342"/>
          </a:xfrm>
          <a:prstGeom prst="rect">
            <a:avLst/>
          </a:prstGeom>
        </p:spPr>
      </p:pic>
      <p:pic>
        <p:nvPicPr>
          <p:cNvPr id="2052" name="Picture 4" descr="Kiểm tra dấu Tick Clip nghệ thuật - xanh dấu tick png tải về - Miễn phí  trong suốt Cò png Tải về.">
            <a:extLst>
              <a:ext uri="{FF2B5EF4-FFF2-40B4-BE49-F238E27FC236}">
                <a16:creationId xmlns="" xmlns:a16="http://schemas.microsoft.com/office/drawing/2014/main" id="{24A9BD0A-5A10-E0E7-104D-0245B51C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78" b="96889" l="222" r="97000">
                        <a14:foregroundMark x1="29000" y1="18667" x2="52667" y2="57778"/>
                        <a14:foregroundMark x1="57889" y1="26778" x2="35778" y2="54111"/>
                        <a14:foregroundMark x1="8111" y1="29000" x2="7111" y2="38222"/>
                        <a14:foregroundMark x1="7111" y1="38222" x2="11000" y2="55889"/>
                        <a14:foregroundMark x1="11000" y1="55889" x2="12333" y2="57444"/>
                        <a14:foregroundMark x1="8111" y1="49667" x2="15000" y2="64556"/>
                        <a14:foregroundMark x1="15000" y1="64556" x2="16222" y2="65222"/>
                        <a14:foregroundMark x1="3778" y1="52444" x2="5333" y2="61111"/>
                        <a14:foregroundMark x1="5333" y1="61111" x2="9889" y2="70333"/>
                        <a14:foregroundMark x1="9889" y1="70333" x2="9889" y2="70333"/>
                        <a14:foregroundMark x1="23778" y1="40889" x2="70333" y2="62333"/>
                        <a14:foregroundMark x1="53556" y1="30556" x2="69000" y2="58778"/>
                        <a14:foregroundMark x1="72556" y1="23111" x2="89111" y2="52889"/>
                        <a14:foregroundMark x1="96333" y1="35111" x2="97000" y2="48556"/>
                        <a14:foregroundMark x1="93667" y1="53222" x2="82333" y2="68556"/>
                        <a14:foregroundMark x1="82333" y1="68556" x2="82333" y2="68556"/>
                        <a14:foregroundMark x1="78333" y1="89333" x2="60444" y2="95556"/>
                        <a14:foregroundMark x1="60444" y1="95556" x2="59222" y2="95667"/>
                        <a14:foregroundMark x1="38333" y1="90667" x2="70778" y2="90667"/>
                        <a14:foregroundMark x1="35222" y1="63222" x2="47000" y2="70778"/>
                        <a14:foregroundMark x1="54556" y1="49444" x2="40111" y2="80556"/>
                        <a14:foregroundMark x1="63444" y1="51222" x2="50000" y2="73444"/>
                        <a14:foregroundMark x1="75889" y1="29667" x2="68333" y2="50556"/>
                        <a14:foregroundMark x1="91000" y1="74222" x2="82444" y2="85444"/>
                        <a14:foregroundMark x1="55000" y1="96889" x2="32477" y2="96889"/>
                        <a14:foregroundMark x1="33667" y1="24556" x2="54111" y2="60556"/>
                        <a14:foregroundMark x1="24778" y1="35000" x2="32111" y2="56000"/>
                        <a14:foregroundMark x1="32111" y1="56000" x2="46889" y2="75222"/>
                        <a14:foregroundMark x1="4778" y1="45444" x2="4111" y2="56444"/>
                        <a14:foregroundMark x1="34333" y1="5667" x2="49556" y2="2778"/>
                        <a14:foregroundMark x1="222" y1="49667" x2="222" y2="49667"/>
                        <a14:backgroundMark x1="31222" y1="97222" x2="31222" y2="97222"/>
                        <a14:backgroundMark x1="31000" y1="96556" x2="32556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424" y="2323394"/>
            <a:ext cx="598796" cy="5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0B952D07-A1AF-6D53-DE08-E18AB716D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2475" y="6273676"/>
            <a:ext cx="161350" cy="161350"/>
          </a:xfrm>
          <a:prstGeom prst="rect">
            <a:avLst/>
          </a:prstGeom>
        </p:spPr>
      </p:pic>
      <p:pic>
        <p:nvPicPr>
          <p:cNvPr id="29" name="Picture 4" descr="Kiểm tra dấu Tick Clip nghệ thuật - xanh dấu tick png tải về - Miễn phí  trong suốt Cò png Tải về.">
            <a:extLst>
              <a:ext uri="{FF2B5EF4-FFF2-40B4-BE49-F238E27FC236}">
                <a16:creationId xmlns="" xmlns:a16="http://schemas.microsoft.com/office/drawing/2014/main" id="{CA1C050A-7C01-CA1F-3771-E5714451E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78" b="96889" l="222" r="97000">
                        <a14:foregroundMark x1="29000" y1="18667" x2="52667" y2="57778"/>
                        <a14:foregroundMark x1="57889" y1="26778" x2="35778" y2="54111"/>
                        <a14:foregroundMark x1="8111" y1="29000" x2="7111" y2="38222"/>
                        <a14:foregroundMark x1="7111" y1="38222" x2="11000" y2="55889"/>
                        <a14:foregroundMark x1="11000" y1="55889" x2="12333" y2="57444"/>
                        <a14:foregroundMark x1="8111" y1="49667" x2="15000" y2="64556"/>
                        <a14:foregroundMark x1="15000" y1="64556" x2="16222" y2="65222"/>
                        <a14:foregroundMark x1="3778" y1="52444" x2="5333" y2="61111"/>
                        <a14:foregroundMark x1="5333" y1="61111" x2="9889" y2="70333"/>
                        <a14:foregroundMark x1="9889" y1="70333" x2="9889" y2="70333"/>
                        <a14:foregroundMark x1="23778" y1="40889" x2="70333" y2="62333"/>
                        <a14:foregroundMark x1="53556" y1="30556" x2="69000" y2="58778"/>
                        <a14:foregroundMark x1="72556" y1="23111" x2="89111" y2="52889"/>
                        <a14:foregroundMark x1="96333" y1="35111" x2="97000" y2="48556"/>
                        <a14:foregroundMark x1="93667" y1="53222" x2="82333" y2="68556"/>
                        <a14:foregroundMark x1="82333" y1="68556" x2="82333" y2="68556"/>
                        <a14:foregroundMark x1="78333" y1="89333" x2="60444" y2="95556"/>
                        <a14:foregroundMark x1="60444" y1="95556" x2="59222" y2="95667"/>
                        <a14:foregroundMark x1="38333" y1="90667" x2="70778" y2="90667"/>
                        <a14:foregroundMark x1="35222" y1="63222" x2="47000" y2="70778"/>
                        <a14:foregroundMark x1="54556" y1="49444" x2="40111" y2="80556"/>
                        <a14:foregroundMark x1="63444" y1="51222" x2="50000" y2="73444"/>
                        <a14:foregroundMark x1="75889" y1="29667" x2="68333" y2="50556"/>
                        <a14:foregroundMark x1="91000" y1="74222" x2="82444" y2="85444"/>
                        <a14:foregroundMark x1="55000" y1="96889" x2="32477" y2="96889"/>
                        <a14:foregroundMark x1="33667" y1="24556" x2="54111" y2="60556"/>
                        <a14:foregroundMark x1="24778" y1="35000" x2="32111" y2="56000"/>
                        <a14:foregroundMark x1="32111" y1="56000" x2="46889" y2="75222"/>
                        <a14:foregroundMark x1="4778" y1="45444" x2="4111" y2="56444"/>
                        <a14:foregroundMark x1="34333" y1="5667" x2="49556" y2="2778"/>
                        <a14:foregroundMark x1="222" y1="49667" x2="222" y2="49667"/>
                        <a14:backgroundMark x1="31222" y1="97222" x2="31222" y2="97222"/>
                        <a14:backgroundMark x1="31000" y1="96556" x2="32556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33" y="5396134"/>
            <a:ext cx="1074047" cy="10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CD31C39-7969-465E-6DA4-72A3A925A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52906" y="6564570"/>
            <a:ext cx="161350" cy="161350"/>
          </a:xfrm>
          <a:prstGeom prst="rect">
            <a:avLst/>
          </a:prstGeom>
        </p:spPr>
      </p:pic>
      <p:pic>
        <p:nvPicPr>
          <p:cNvPr id="32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86B4C84-2944-1696-D689-89407AB3D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84875" y="6426076"/>
            <a:ext cx="161350" cy="161350"/>
          </a:xfrm>
          <a:prstGeom prst="rect">
            <a:avLst/>
          </a:prstGeom>
        </p:spPr>
      </p:pic>
      <p:pic>
        <p:nvPicPr>
          <p:cNvPr id="34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BE81978E-D1C6-9502-45BD-FF560B5774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0993" y="5880001"/>
            <a:ext cx="203200" cy="203200"/>
          </a:xfrm>
          <a:prstGeom prst="rect">
            <a:avLst/>
          </a:prstGeom>
        </p:spPr>
      </p:pic>
      <p:pic>
        <p:nvPicPr>
          <p:cNvPr id="35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B57D42F-E14D-5956-70DE-ABBF42378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83393" y="6032401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3374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4963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63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19185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280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4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08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280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41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280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9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4" grpId="0"/>
          <p:bldP spid="4" grpId="0"/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="" xmlns:a16="http://schemas.microsoft.com/office/drawing/2014/main" id="{37391099-6F6A-1FD8-736E-9A6DCF7724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"/>
          <a:stretch/>
        </p:blipFill>
        <p:spPr>
          <a:xfrm>
            <a:off x="0" y="0"/>
            <a:ext cx="12192000" cy="688164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AB6820-30CD-6B09-900F-CC83E1F2D5BF}"/>
              </a:ext>
            </a:extLst>
          </p:cNvPr>
          <p:cNvSpPr/>
          <p:nvPr/>
        </p:nvSpPr>
        <p:spPr>
          <a:xfrm>
            <a:off x="442193" y="195534"/>
            <a:ext cx="11442700" cy="649057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8DB937D-83C3-8779-9CB0-E6CBFD7AB95A}"/>
              </a:ext>
            </a:extLst>
          </p:cNvPr>
          <p:cNvGrpSpPr/>
          <p:nvPr/>
        </p:nvGrpSpPr>
        <p:grpSpPr>
          <a:xfrm>
            <a:off x="1020644" y="314385"/>
            <a:ext cx="10150712" cy="1323440"/>
            <a:chOff x="967334" y="312320"/>
            <a:chExt cx="10150712" cy="13234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500832D-EA11-0E64-E542-C62D37B14BA3}"/>
                </a:ext>
              </a:extLst>
            </p:cNvPr>
            <p:cNvSpPr/>
            <p:nvPr/>
          </p:nvSpPr>
          <p:spPr>
            <a:xfrm>
              <a:off x="1209040" y="413554"/>
              <a:ext cx="9909006" cy="1222206"/>
            </a:xfrm>
            <a:custGeom>
              <a:avLst/>
              <a:gdLst>
                <a:gd name="connsiteX0" fmla="*/ 0 w 9909006"/>
                <a:gd name="connsiteY0" fmla="*/ 203705 h 1222206"/>
                <a:gd name="connsiteX1" fmla="*/ 203705 w 9909006"/>
                <a:gd name="connsiteY1" fmla="*/ 0 h 1222206"/>
                <a:gd name="connsiteX2" fmla="*/ 9705301 w 9909006"/>
                <a:gd name="connsiteY2" fmla="*/ 0 h 1222206"/>
                <a:gd name="connsiteX3" fmla="*/ 9909006 w 9909006"/>
                <a:gd name="connsiteY3" fmla="*/ 203705 h 1222206"/>
                <a:gd name="connsiteX4" fmla="*/ 9909006 w 9909006"/>
                <a:gd name="connsiteY4" fmla="*/ 1018501 h 1222206"/>
                <a:gd name="connsiteX5" fmla="*/ 9705301 w 9909006"/>
                <a:gd name="connsiteY5" fmla="*/ 1222206 h 1222206"/>
                <a:gd name="connsiteX6" fmla="*/ 203705 w 9909006"/>
                <a:gd name="connsiteY6" fmla="*/ 1222206 h 1222206"/>
                <a:gd name="connsiteX7" fmla="*/ 0 w 9909006"/>
                <a:gd name="connsiteY7" fmla="*/ 1018501 h 1222206"/>
                <a:gd name="connsiteX8" fmla="*/ 0 w 9909006"/>
                <a:gd name="connsiteY8" fmla="*/ 203705 h 122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9006" h="1222206" fill="none" extrusionOk="0">
                  <a:moveTo>
                    <a:pt x="0" y="203705"/>
                  </a:moveTo>
                  <a:cubicBezTo>
                    <a:pt x="-18332" y="83735"/>
                    <a:pt x="87388" y="-5618"/>
                    <a:pt x="203705" y="0"/>
                  </a:cubicBezTo>
                  <a:cubicBezTo>
                    <a:pt x="2848346" y="14319"/>
                    <a:pt x="6252480" y="120537"/>
                    <a:pt x="9705301" y="0"/>
                  </a:cubicBezTo>
                  <a:cubicBezTo>
                    <a:pt x="9796125" y="5067"/>
                    <a:pt x="9920342" y="100606"/>
                    <a:pt x="9909006" y="203705"/>
                  </a:cubicBezTo>
                  <a:cubicBezTo>
                    <a:pt x="9958639" y="352739"/>
                    <a:pt x="9930548" y="618351"/>
                    <a:pt x="9909006" y="1018501"/>
                  </a:cubicBezTo>
                  <a:cubicBezTo>
                    <a:pt x="9898976" y="1129954"/>
                    <a:pt x="9823868" y="1209615"/>
                    <a:pt x="9705301" y="1222206"/>
                  </a:cubicBezTo>
                  <a:cubicBezTo>
                    <a:pt x="5511444" y="1148555"/>
                    <a:pt x="4238570" y="1206621"/>
                    <a:pt x="203705" y="1222206"/>
                  </a:cubicBezTo>
                  <a:cubicBezTo>
                    <a:pt x="94909" y="1215701"/>
                    <a:pt x="-4481" y="1133311"/>
                    <a:pt x="0" y="1018501"/>
                  </a:cubicBezTo>
                  <a:cubicBezTo>
                    <a:pt x="50865" y="874933"/>
                    <a:pt x="-29754" y="382642"/>
                    <a:pt x="0" y="203705"/>
                  </a:cubicBezTo>
                  <a:close/>
                </a:path>
                <a:path w="9909006" h="1222206" stroke="0" extrusionOk="0">
                  <a:moveTo>
                    <a:pt x="0" y="203705"/>
                  </a:moveTo>
                  <a:cubicBezTo>
                    <a:pt x="-17873" y="85509"/>
                    <a:pt x="103675" y="-5709"/>
                    <a:pt x="203705" y="0"/>
                  </a:cubicBezTo>
                  <a:cubicBezTo>
                    <a:pt x="2045793" y="21067"/>
                    <a:pt x="4966968" y="-44031"/>
                    <a:pt x="9705301" y="0"/>
                  </a:cubicBezTo>
                  <a:cubicBezTo>
                    <a:pt x="9823541" y="-13418"/>
                    <a:pt x="9922261" y="89739"/>
                    <a:pt x="9909006" y="203705"/>
                  </a:cubicBezTo>
                  <a:cubicBezTo>
                    <a:pt x="9848316" y="399010"/>
                    <a:pt x="9925488" y="618564"/>
                    <a:pt x="9909006" y="1018501"/>
                  </a:cubicBezTo>
                  <a:cubicBezTo>
                    <a:pt x="9901609" y="1123398"/>
                    <a:pt x="9822926" y="1226127"/>
                    <a:pt x="9705301" y="1222206"/>
                  </a:cubicBezTo>
                  <a:cubicBezTo>
                    <a:pt x="6599061" y="1126528"/>
                    <a:pt x="2410020" y="1232871"/>
                    <a:pt x="203705" y="1222206"/>
                  </a:cubicBezTo>
                  <a:cubicBezTo>
                    <a:pt x="111188" y="1214536"/>
                    <a:pt x="-2719" y="1130645"/>
                    <a:pt x="0" y="1018501"/>
                  </a:cubicBezTo>
                  <a:cubicBezTo>
                    <a:pt x="-70930" y="910333"/>
                    <a:pt x="47050" y="506745"/>
                    <a:pt x="0" y="203705"/>
                  </a:cubicBezTo>
                  <a:close/>
                </a:path>
              </a:pathLst>
            </a:custGeom>
            <a:solidFill>
              <a:srgbClr val="FEFECE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344823672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65681C2-01B4-FA95-4E70-B4E1A6A97BAC}"/>
                </a:ext>
              </a:extLst>
            </p:cNvPr>
            <p:cNvSpPr txBox="1"/>
            <p:nvPr/>
          </p:nvSpPr>
          <p:spPr>
            <a:xfrm>
              <a:off x="1422400" y="468047"/>
              <a:ext cx="9620764" cy="1077218"/>
            </a:xfrm>
            <a:custGeom>
              <a:avLst/>
              <a:gdLst>
                <a:gd name="connsiteX0" fmla="*/ 0 w 9620764"/>
                <a:gd name="connsiteY0" fmla="*/ 0 h 1077218"/>
                <a:gd name="connsiteX1" fmla="*/ 9620764 w 9620764"/>
                <a:gd name="connsiteY1" fmla="*/ 0 h 1077218"/>
                <a:gd name="connsiteX2" fmla="*/ 9620764 w 9620764"/>
                <a:gd name="connsiteY2" fmla="*/ 1077218 h 1077218"/>
                <a:gd name="connsiteX3" fmla="*/ 0 w 9620764"/>
                <a:gd name="connsiteY3" fmla="*/ 1077218 h 1077218"/>
                <a:gd name="connsiteX4" fmla="*/ 0 w 9620764"/>
                <a:gd name="connsiteY4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0764" h="1077218" extrusionOk="0">
                  <a:moveTo>
                    <a:pt x="0" y="0"/>
                  </a:moveTo>
                  <a:cubicBezTo>
                    <a:pt x="2691198" y="-101487"/>
                    <a:pt x="6895768" y="-162162"/>
                    <a:pt x="9620764" y="0"/>
                  </a:cubicBezTo>
                  <a:cubicBezTo>
                    <a:pt x="9557726" y="116150"/>
                    <a:pt x="9709416" y="763855"/>
                    <a:pt x="9620764" y="1077218"/>
                  </a:cubicBezTo>
                  <a:cubicBezTo>
                    <a:pt x="7574729" y="1127283"/>
                    <a:pt x="1179121" y="918769"/>
                    <a:pt x="0" y="1077218"/>
                  </a:cubicBezTo>
                  <a:cubicBezTo>
                    <a:pt x="-30220" y="739139"/>
                    <a:pt x="36199" y="454064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Question mark - Free interface icons">
              <a:extLst>
                <a:ext uri="{FF2B5EF4-FFF2-40B4-BE49-F238E27FC236}">
                  <a16:creationId xmlns="" xmlns:a16="http://schemas.microsoft.com/office/drawing/2014/main" id="{E68074F7-C406-3DC2-888E-307B04951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334" y="312320"/>
              <a:ext cx="664547" cy="66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509787-C0F1-0E63-1B5D-71C874F9497D}"/>
              </a:ext>
            </a:extLst>
          </p:cNvPr>
          <p:cNvSpPr/>
          <p:nvPr/>
        </p:nvSpPr>
        <p:spPr>
          <a:xfrm>
            <a:off x="1007393" y="2075971"/>
            <a:ext cx="2187406" cy="664547"/>
          </a:xfrm>
          <a:custGeom>
            <a:avLst/>
            <a:gdLst>
              <a:gd name="connsiteX0" fmla="*/ 0 w 2187406"/>
              <a:gd name="connsiteY0" fmla="*/ 0 h 664547"/>
              <a:gd name="connsiteX1" fmla="*/ 568726 w 2187406"/>
              <a:gd name="connsiteY1" fmla="*/ 0 h 664547"/>
              <a:gd name="connsiteX2" fmla="*/ 1137451 w 2187406"/>
              <a:gd name="connsiteY2" fmla="*/ 0 h 664547"/>
              <a:gd name="connsiteX3" fmla="*/ 1618680 w 2187406"/>
              <a:gd name="connsiteY3" fmla="*/ 0 h 664547"/>
              <a:gd name="connsiteX4" fmla="*/ 2187406 w 2187406"/>
              <a:gd name="connsiteY4" fmla="*/ 0 h 664547"/>
              <a:gd name="connsiteX5" fmla="*/ 2187406 w 2187406"/>
              <a:gd name="connsiteY5" fmla="*/ 664547 h 664547"/>
              <a:gd name="connsiteX6" fmla="*/ 1640555 w 2187406"/>
              <a:gd name="connsiteY6" fmla="*/ 664547 h 664547"/>
              <a:gd name="connsiteX7" fmla="*/ 1093703 w 2187406"/>
              <a:gd name="connsiteY7" fmla="*/ 664547 h 664547"/>
              <a:gd name="connsiteX8" fmla="*/ 612474 w 2187406"/>
              <a:gd name="connsiteY8" fmla="*/ 664547 h 664547"/>
              <a:gd name="connsiteX9" fmla="*/ 0 w 2187406"/>
              <a:gd name="connsiteY9" fmla="*/ 664547 h 664547"/>
              <a:gd name="connsiteX10" fmla="*/ 0 w 2187406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7406" h="664547" fill="none" extrusionOk="0">
                <a:moveTo>
                  <a:pt x="0" y="0"/>
                </a:moveTo>
                <a:cubicBezTo>
                  <a:pt x="169840" y="5005"/>
                  <a:pt x="286672" y="16205"/>
                  <a:pt x="568726" y="0"/>
                </a:cubicBezTo>
                <a:cubicBezTo>
                  <a:pt x="850780" y="-16205"/>
                  <a:pt x="880094" y="9834"/>
                  <a:pt x="1137451" y="0"/>
                </a:cubicBezTo>
                <a:cubicBezTo>
                  <a:pt x="1394808" y="-9834"/>
                  <a:pt x="1438364" y="2703"/>
                  <a:pt x="1618680" y="0"/>
                </a:cubicBezTo>
                <a:cubicBezTo>
                  <a:pt x="1798996" y="-2703"/>
                  <a:pt x="2003783" y="890"/>
                  <a:pt x="2187406" y="0"/>
                </a:cubicBezTo>
                <a:cubicBezTo>
                  <a:pt x="2193359" y="170934"/>
                  <a:pt x="2218939" y="380813"/>
                  <a:pt x="2187406" y="664547"/>
                </a:cubicBezTo>
                <a:cubicBezTo>
                  <a:pt x="1942716" y="644565"/>
                  <a:pt x="1791059" y="668162"/>
                  <a:pt x="1640555" y="664547"/>
                </a:cubicBezTo>
                <a:cubicBezTo>
                  <a:pt x="1490051" y="660932"/>
                  <a:pt x="1297365" y="690754"/>
                  <a:pt x="1093703" y="664547"/>
                </a:cubicBezTo>
                <a:cubicBezTo>
                  <a:pt x="890041" y="638340"/>
                  <a:pt x="789614" y="668185"/>
                  <a:pt x="612474" y="664547"/>
                </a:cubicBezTo>
                <a:cubicBezTo>
                  <a:pt x="435334" y="660909"/>
                  <a:pt x="160083" y="664848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187406" h="664547" stroke="0" extrusionOk="0">
                <a:moveTo>
                  <a:pt x="0" y="0"/>
                </a:moveTo>
                <a:cubicBezTo>
                  <a:pt x="177465" y="27789"/>
                  <a:pt x="392205" y="25747"/>
                  <a:pt x="590600" y="0"/>
                </a:cubicBezTo>
                <a:cubicBezTo>
                  <a:pt x="788995" y="-25747"/>
                  <a:pt x="1014244" y="1170"/>
                  <a:pt x="1181199" y="0"/>
                </a:cubicBezTo>
                <a:cubicBezTo>
                  <a:pt x="1348154" y="-1170"/>
                  <a:pt x="1964377" y="35199"/>
                  <a:pt x="2187406" y="0"/>
                </a:cubicBezTo>
                <a:cubicBezTo>
                  <a:pt x="2176003" y="190761"/>
                  <a:pt x="2217002" y="471663"/>
                  <a:pt x="2187406" y="664547"/>
                </a:cubicBezTo>
                <a:cubicBezTo>
                  <a:pt x="1979717" y="642090"/>
                  <a:pt x="1812643" y="675840"/>
                  <a:pt x="1596806" y="664547"/>
                </a:cubicBezTo>
                <a:cubicBezTo>
                  <a:pt x="1380969" y="653254"/>
                  <a:pt x="1250435" y="682066"/>
                  <a:pt x="1028081" y="664547"/>
                </a:cubicBezTo>
                <a:cubicBezTo>
                  <a:pt x="805727" y="647028"/>
                  <a:pt x="477535" y="640634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lở - bồi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51A68D-FA1E-5A20-65F9-83B58F971E76}"/>
              </a:ext>
            </a:extLst>
          </p:cNvPr>
          <p:cNvSpPr/>
          <p:nvPr/>
        </p:nvSpPr>
        <p:spPr>
          <a:xfrm>
            <a:off x="3723895" y="2047487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 - mưa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B70E36-9047-56D7-ABD1-542F1A7CEBEE}"/>
              </a:ext>
            </a:extLst>
          </p:cNvPr>
          <p:cNvSpPr/>
          <p:nvPr/>
        </p:nvSpPr>
        <p:spPr>
          <a:xfrm>
            <a:off x="6681008" y="2028323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 – xuống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E18C1FBC-4405-331C-0F54-1B30148A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09" y="1026722"/>
            <a:ext cx="472588" cy="4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D2F90-D579-18B8-853D-AFD61E80EAEF}"/>
              </a:ext>
            </a:extLst>
          </p:cNvPr>
          <p:cNvSpPr txBox="1"/>
          <p:nvPr/>
        </p:nvSpPr>
        <p:spPr>
          <a:xfrm>
            <a:off x="1888563" y="3102763"/>
            <a:ext cx="6867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b. Bên      , bên       .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59F035F6-07C6-8A8D-816F-921BB192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65" y="3271683"/>
            <a:ext cx="634431" cy="54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C0AD1417-0870-71ED-DAAD-193D609F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56" y="3262216"/>
            <a:ext cx="634431" cy="5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B7BAAB-DB26-5FB8-9852-05C7F5BA579D}"/>
              </a:ext>
            </a:extLst>
          </p:cNvPr>
          <p:cNvSpPr txBox="1"/>
          <p:nvPr/>
        </p:nvSpPr>
        <p:spPr>
          <a:xfrm>
            <a:off x="3273470" y="3121927"/>
            <a:ext cx="1269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lở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1EF050-9728-1E3D-A1DD-3BAEAC35647F}"/>
              </a:ext>
            </a:extLst>
          </p:cNvPr>
          <p:cNvSpPr txBox="1"/>
          <p:nvPr/>
        </p:nvSpPr>
        <p:spPr>
          <a:xfrm>
            <a:off x="5394108" y="3126660"/>
            <a:ext cx="154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bồi 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Kiểm tra dấu Tick Clip nghệ thuật - xanh dấu tick png tải về - Miễn phí  trong suốt Cò png Tải về.">
            <a:extLst>
              <a:ext uri="{FF2B5EF4-FFF2-40B4-BE49-F238E27FC236}">
                <a16:creationId xmlns="" xmlns:a16="http://schemas.microsoft.com/office/drawing/2014/main" id="{24A9BD0A-5A10-E0E7-104D-0245B51C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6889" l="222" r="97000">
                        <a14:foregroundMark x1="29000" y1="18667" x2="52667" y2="57778"/>
                        <a14:foregroundMark x1="57889" y1="26778" x2="35778" y2="54111"/>
                        <a14:foregroundMark x1="8111" y1="29000" x2="7111" y2="38222"/>
                        <a14:foregroundMark x1="7111" y1="38222" x2="11000" y2="55889"/>
                        <a14:foregroundMark x1="11000" y1="55889" x2="12333" y2="57444"/>
                        <a14:foregroundMark x1="8111" y1="49667" x2="15000" y2="64556"/>
                        <a14:foregroundMark x1="15000" y1="64556" x2="16222" y2="65222"/>
                        <a14:foregroundMark x1="3778" y1="52444" x2="5333" y2="61111"/>
                        <a14:foregroundMark x1="5333" y1="61111" x2="9889" y2="70333"/>
                        <a14:foregroundMark x1="9889" y1="70333" x2="9889" y2="70333"/>
                        <a14:foregroundMark x1="23778" y1="40889" x2="70333" y2="62333"/>
                        <a14:foregroundMark x1="53556" y1="30556" x2="69000" y2="58778"/>
                        <a14:foregroundMark x1="72556" y1="23111" x2="89111" y2="52889"/>
                        <a14:foregroundMark x1="96333" y1="35111" x2="97000" y2="48556"/>
                        <a14:foregroundMark x1="93667" y1="53222" x2="82333" y2="68556"/>
                        <a14:foregroundMark x1="82333" y1="68556" x2="82333" y2="68556"/>
                        <a14:foregroundMark x1="78333" y1="89333" x2="60444" y2="95556"/>
                        <a14:foregroundMark x1="60444" y1="95556" x2="59222" y2="95667"/>
                        <a14:foregroundMark x1="38333" y1="90667" x2="70778" y2="90667"/>
                        <a14:foregroundMark x1="35222" y1="63222" x2="47000" y2="70778"/>
                        <a14:foregroundMark x1="54556" y1="49444" x2="40111" y2="80556"/>
                        <a14:foregroundMark x1="63444" y1="51222" x2="50000" y2="73444"/>
                        <a14:foregroundMark x1="75889" y1="29667" x2="68333" y2="50556"/>
                        <a14:foregroundMark x1="91000" y1="74222" x2="82444" y2="85444"/>
                        <a14:foregroundMark x1="55000" y1="96889" x2="32477" y2="96889"/>
                        <a14:foregroundMark x1="33667" y1="24556" x2="54111" y2="60556"/>
                        <a14:foregroundMark x1="24778" y1="35000" x2="32111" y2="56000"/>
                        <a14:foregroundMark x1="32111" y1="56000" x2="46889" y2="75222"/>
                        <a14:foregroundMark x1="4778" y1="45444" x2="4111" y2="56444"/>
                        <a14:foregroundMark x1="34333" y1="5667" x2="49556" y2="2778"/>
                        <a14:foregroundMark x1="222" y1="49667" x2="222" y2="49667"/>
                        <a14:backgroundMark x1="31222" y1="97222" x2="31222" y2="97222"/>
                        <a14:backgroundMark x1="31000" y1="96556" x2="32556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05" y="2360596"/>
            <a:ext cx="598796" cy="5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0B952D07-A1AF-6D53-DE08-E18AB716D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32475" y="6273676"/>
            <a:ext cx="161350" cy="161350"/>
          </a:xfrm>
          <a:prstGeom prst="rect">
            <a:avLst/>
          </a:prstGeom>
        </p:spPr>
      </p:pic>
      <p:pic>
        <p:nvPicPr>
          <p:cNvPr id="31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CD31C39-7969-465E-6DA4-72A3A925A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2906" y="6564570"/>
            <a:ext cx="161350" cy="161350"/>
          </a:xfrm>
          <a:prstGeom prst="rect">
            <a:avLst/>
          </a:prstGeom>
        </p:spPr>
      </p:pic>
      <p:pic>
        <p:nvPicPr>
          <p:cNvPr id="32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86B4C84-2944-1696-D689-89407AB3D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4875" y="6426076"/>
            <a:ext cx="161350" cy="161350"/>
          </a:xfrm>
          <a:prstGeom prst="rect">
            <a:avLst/>
          </a:prstGeom>
        </p:spPr>
      </p:pic>
      <p:pic>
        <p:nvPicPr>
          <p:cNvPr id="34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BE81978E-D1C6-9502-45BD-FF560B5774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30993" y="5880001"/>
            <a:ext cx="203200" cy="203200"/>
          </a:xfrm>
          <a:prstGeom prst="rect">
            <a:avLst/>
          </a:prstGeom>
        </p:spPr>
      </p:pic>
      <p:pic>
        <p:nvPicPr>
          <p:cNvPr id="35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B57D42F-E14D-5956-70DE-ABBF42378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93" y="6032401"/>
            <a:ext cx="203200" cy="203200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D6F25F3D-BCF1-6433-4176-9EBFC0658F3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06" b="94503" l="38249" r="94344">
                        <a14:foregroundMark x1="72643" y1="10388" x2="83243" y2="12894"/>
                        <a14:foregroundMark x1="76037" y1="24010" x2="75702" y2="30234"/>
                        <a14:foregroundMark x1="63888" y1="26354" x2="66024" y2="30073"/>
                        <a14:foregroundMark x1="74487" y1="6063" x2="74487" y2="6063"/>
                        <a14:foregroundMark x1="86929" y1="7720" x2="88773" y2="15562"/>
                        <a14:foregroundMark x1="88773" y1="15562" x2="88773" y2="15562"/>
                        <a14:foregroundMark x1="94470" y1="25627" x2="94470" y2="26799"/>
                        <a14:foregroundMark x1="38249" y1="20736" x2="40218" y2="23242"/>
                        <a14:foregroundMark x1="77084" y1="91390" x2="72350" y2="94503"/>
                        <a14:foregroundMark x1="91705" y1="90825" x2="91370" y2="93775"/>
                        <a14:foregroundMark x1="85253" y1="44462" x2="85253" y2="44462"/>
                        <a14:foregroundMark x1="85253" y1="44462" x2="86008" y2="46079"/>
                        <a14:foregroundMark x1="59908" y1="11277" x2="58986" y2="14511"/>
                        <a14:foregroundMark x1="74654" y1="2506" x2="74654" y2="2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-345"/>
          <a:stretch/>
        </p:blipFill>
        <p:spPr>
          <a:xfrm>
            <a:off x="8449933" y="2075971"/>
            <a:ext cx="3130886" cy="486872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="" xmlns:a16="http://schemas.microsoft.com/office/drawing/2014/main" id="{3C84554F-D754-2711-BB64-A0BAC9B5668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398" b="70126" l="48110" r="92442">
                        <a14:foregroundMark x1="70906" y1="41332" x2="78944" y2="47091"/>
                        <a14:foregroundMark x1="79844" y1="13197" x2="84283" y2="23575"/>
                        <a14:foregroundMark x1="92262" y1="41452" x2="92561" y2="45651"/>
                        <a14:foregroundMark x1="73905" y1="41212" x2="73005" y2="49010"/>
                        <a14:foregroundMark x1="81164" y1="11398" x2="81164" y2="11398"/>
                        <a14:foregroundMark x1="81584" y1="24715" x2="81884" y2="26395"/>
                        <a14:foregroundMark x1="71386" y1="43731" x2="71986" y2="44151"/>
                        <a14:foregroundMark x1="72106" y1="43251" x2="71506" y2="48290"/>
                        <a14:foregroundMark x1="67966" y1="66527" x2="77265" y2="64487"/>
                        <a14:foregroundMark x1="77265" y1="64487" x2="79844" y2="62507"/>
                        <a14:foregroundMark x1="52549" y1="46491" x2="58788" y2="50210"/>
                        <a14:foregroundMark x1="58788" y1="50210" x2="59088" y2="51710"/>
                        <a14:foregroundMark x1="48110" y1="45171" x2="48110" y2="45171"/>
                        <a14:foregroundMark x1="76845" y1="27415" x2="87103" y2="25795"/>
                        <a14:foregroundMark x1="73725" y1="17636" x2="75765" y2="25435"/>
                        <a14:foregroundMark x1="75765" y1="25435" x2="75825" y2="25495"/>
                        <a14:foregroundMark x1="83683" y1="19676" x2="88122" y2="22496"/>
                        <a14:foregroundMark x1="71986" y1="21656" x2="73725" y2="25195"/>
                        <a14:foregroundMark x1="49310" y1="44151" x2="49310" y2="44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30" t="31886" r="2797" b="42315"/>
          <a:stretch/>
        </p:blipFill>
        <p:spPr>
          <a:xfrm>
            <a:off x="2569799" y="3932653"/>
            <a:ext cx="3380251" cy="2493423"/>
          </a:xfrm>
          <a:prstGeom prst="rect">
            <a:avLst/>
          </a:prstGeom>
        </p:spPr>
      </p:pic>
      <p:pic>
        <p:nvPicPr>
          <p:cNvPr id="29" name="Picture 4" descr="Kiểm tra dấu Tick Clip nghệ thuật - xanh dấu tick png tải về - Miễn phí  trong suốt Cò png Tải về.">
            <a:extLst>
              <a:ext uri="{FF2B5EF4-FFF2-40B4-BE49-F238E27FC236}">
                <a16:creationId xmlns="" xmlns:a16="http://schemas.microsoft.com/office/drawing/2014/main" id="{CA1C050A-7C01-CA1F-3771-E5714451E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78" b="96889" l="222" r="97000">
                        <a14:foregroundMark x1="29000" y1="18667" x2="52667" y2="57778"/>
                        <a14:foregroundMark x1="57889" y1="26778" x2="35778" y2="54111"/>
                        <a14:foregroundMark x1="8111" y1="29000" x2="7111" y2="38222"/>
                        <a14:foregroundMark x1="7111" y1="38222" x2="11000" y2="55889"/>
                        <a14:foregroundMark x1="11000" y1="55889" x2="12333" y2="57444"/>
                        <a14:foregroundMark x1="8111" y1="49667" x2="15000" y2="64556"/>
                        <a14:foregroundMark x1="15000" y1="64556" x2="16222" y2="65222"/>
                        <a14:foregroundMark x1="3778" y1="52444" x2="5333" y2="61111"/>
                        <a14:foregroundMark x1="5333" y1="61111" x2="9889" y2="70333"/>
                        <a14:foregroundMark x1="9889" y1="70333" x2="9889" y2="70333"/>
                        <a14:foregroundMark x1="23778" y1="40889" x2="70333" y2="62333"/>
                        <a14:foregroundMark x1="53556" y1="30556" x2="69000" y2="58778"/>
                        <a14:foregroundMark x1="72556" y1="23111" x2="89111" y2="52889"/>
                        <a14:foregroundMark x1="96333" y1="35111" x2="97000" y2="48556"/>
                        <a14:foregroundMark x1="93667" y1="53222" x2="82333" y2="68556"/>
                        <a14:foregroundMark x1="82333" y1="68556" x2="82333" y2="68556"/>
                        <a14:foregroundMark x1="78333" y1="89333" x2="60444" y2="95556"/>
                        <a14:foregroundMark x1="60444" y1="95556" x2="59222" y2="95667"/>
                        <a14:foregroundMark x1="38333" y1="90667" x2="70778" y2="90667"/>
                        <a14:foregroundMark x1="35222" y1="63222" x2="47000" y2="70778"/>
                        <a14:foregroundMark x1="54556" y1="49444" x2="40111" y2="80556"/>
                        <a14:foregroundMark x1="63444" y1="51222" x2="50000" y2="73444"/>
                        <a14:foregroundMark x1="75889" y1="29667" x2="68333" y2="50556"/>
                        <a14:foregroundMark x1="91000" y1="74222" x2="82444" y2="85444"/>
                        <a14:foregroundMark x1="55000" y1="96889" x2="32477" y2="96889"/>
                        <a14:foregroundMark x1="33667" y1="24556" x2="54111" y2="60556"/>
                        <a14:foregroundMark x1="24778" y1="35000" x2="32111" y2="56000"/>
                        <a14:foregroundMark x1="32111" y1="56000" x2="46889" y2="75222"/>
                        <a14:foregroundMark x1="4778" y1="45444" x2="4111" y2="56444"/>
                        <a14:foregroundMark x1="34333" y1="5667" x2="49556" y2="2778"/>
                        <a14:foregroundMark x1="222" y1="49667" x2="222" y2="49667"/>
                        <a14:backgroundMark x1="31222" y1="97222" x2="31222" y2="97222"/>
                        <a14:backgroundMark x1="31000" y1="96556" x2="32556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89" y="5314657"/>
            <a:ext cx="1007764" cy="10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4246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80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492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92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492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441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280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2" grpId="1" animBg="1"/>
          <p:bldP spid="13" grpId="0" animBg="1"/>
          <p:bldP spid="13" grpId="1" animBg="1"/>
          <p:bldP spid="14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80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492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492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492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9" dur="441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280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2" grpId="1" animBg="1"/>
          <p:bldP spid="13" grpId="0" animBg="1"/>
          <p:bldP spid="13" grpId="1" animBg="1"/>
          <p:bldP spid="14" grpId="0"/>
          <p:bldP spid="4" grpId="0"/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="" xmlns:a16="http://schemas.microsoft.com/office/drawing/2014/main" id="{37391099-6F6A-1FD8-736E-9A6DCF7724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"/>
          <a:stretch/>
        </p:blipFill>
        <p:spPr>
          <a:xfrm>
            <a:off x="0" y="0"/>
            <a:ext cx="12192000" cy="688164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4AB6820-30CD-6B09-900F-CC83E1F2D5BF}"/>
              </a:ext>
            </a:extLst>
          </p:cNvPr>
          <p:cNvSpPr/>
          <p:nvPr/>
        </p:nvSpPr>
        <p:spPr>
          <a:xfrm>
            <a:off x="316839" y="235343"/>
            <a:ext cx="11558322" cy="649057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8DB937D-83C3-8779-9CB0-E6CBFD7AB95A}"/>
              </a:ext>
            </a:extLst>
          </p:cNvPr>
          <p:cNvGrpSpPr/>
          <p:nvPr/>
        </p:nvGrpSpPr>
        <p:grpSpPr>
          <a:xfrm>
            <a:off x="1020644" y="314385"/>
            <a:ext cx="10150712" cy="1323440"/>
            <a:chOff x="967334" y="312320"/>
            <a:chExt cx="10150712" cy="13234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500832D-EA11-0E64-E542-C62D37B14BA3}"/>
                </a:ext>
              </a:extLst>
            </p:cNvPr>
            <p:cNvSpPr/>
            <p:nvPr/>
          </p:nvSpPr>
          <p:spPr>
            <a:xfrm>
              <a:off x="1209040" y="413554"/>
              <a:ext cx="9909006" cy="1222206"/>
            </a:xfrm>
            <a:custGeom>
              <a:avLst/>
              <a:gdLst>
                <a:gd name="connsiteX0" fmla="*/ 0 w 9909006"/>
                <a:gd name="connsiteY0" fmla="*/ 203705 h 1222206"/>
                <a:gd name="connsiteX1" fmla="*/ 203705 w 9909006"/>
                <a:gd name="connsiteY1" fmla="*/ 0 h 1222206"/>
                <a:gd name="connsiteX2" fmla="*/ 9705301 w 9909006"/>
                <a:gd name="connsiteY2" fmla="*/ 0 h 1222206"/>
                <a:gd name="connsiteX3" fmla="*/ 9909006 w 9909006"/>
                <a:gd name="connsiteY3" fmla="*/ 203705 h 1222206"/>
                <a:gd name="connsiteX4" fmla="*/ 9909006 w 9909006"/>
                <a:gd name="connsiteY4" fmla="*/ 1018501 h 1222206"/>
                <a:gd name="connsiteX5" fmla="*/ 9705301 w 9909006"/>
                <a:gd name="connsiteY5" fmla="*/ 1222206 h 1222206"/>
                <a:gd name="connsiteX6" fmla="*/ 203705 w 9909006"/>
                <a:gd name="connsiteY6" fmla="*/ 1222206 h 1222206"/>
                <a:gd name="connsiteX7" fmla="*/ 0 w 9909006"/>
                <a:gd name="connsiteY7" fmla="*/ 1018501 h 1222206"/>
                <a:gd name="connsiteX8" fmla="*/ 0 w 9909006"/>
                <a:gd name="connsiteY8" fmla="*/ 203705 h 122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9006" h="1222206" fill="none" extrusionOk="0">
                  <a:moveTo>
                    <a:pt x="0" y="203705"/>
                  </a:moveTo>
                  <a:cubicBezTo>
                    <a:pt x="-18332" y="83735"/>
                    <a:pt x="87388" y="-5618"/>
                    <a:pt x="203705" y="0"/>
                  </a:cubicBezTo>
                  <a:cubicBezTo>
                    <a:pt x="2848346" y="14319"/>
                    <a:pt x="6252480" y="120537"/>
                    <a:pt x="9705301" y="0"/>
                  </a:cubicBezTo>
                  <a:cubicBezTo>
                    <a:pt x="9796125" y="5067"/>
                    <a:pt x="9920342" y="100606"/>
                    <a:pt x="9909006" y="203705"/>
                  </a:cubicBezTo>
                  <a:cubicBezTo>
                    <a:pt x="9958639" y="352739"/>
                    <a:pt x="9930548" y="618351"/>
                    <a:pt x="9909006" y="1018501"/>
                  </a:cubicBezTo>
                  <a:cubicBezTo>
                    <a:pt x="9898976" y="1129954"/>
                    <a:pt x="9823868" y="1209615"/>
                    <a:pt x="9705301" y="1222206"/>
                  </a:cubicBezTo>
                  <a:cubicBezTo>
                    <a:pt x="5511444" y="1148555"/>
                    <a:pt x="4238570" y="1206621"/>
                    <a:pt x="203705" y="1222206"/>
                  </a:cubicBezTo>
                  <a:cubicBezTo>
                    <a:pt x="94909" y="1215701"/>
                    <a:pt x="-4481" y="1133311"/>
                    <a:pt x="0" y="1018501"/>
                  </a:cubicBezTo>
                  <a:cubicBezTo>
                    <a:pt x="50865" y="874933"/>
                    <a:pt x="-29754" y="382642"/>
                    <a:pt x="0" y="203705"/>
                  </a:cubicBezTo>
                  <a:close/>
                </a:path>
                <a:path w="9909006" h="1222206" stroke="0" extrusionOk="0">
                  <a:moveTo>
                    <a:pt x="0" y="203705"/>
                  </a:moveTo>
                  <a:cubicBezTo>
                    <a:pt x="-17873" y="85509"/>
                    <a:pt x="103675" y="-5709"/>
                    <a:pt x="203705" y="0"/>
                  </a:cubicBezTo>
                  <a:cubicBezTo>
                    <a:pt x="2045793" y="21067"/>
                    <a:pt x="4966968" y="-44031"/>
                    <a:pt x="9705301" y="0"/>
                  </a:cubicBezTo>
                  <a:cubicBezTo>
                    <a:pt x="9823541" y="-13418"/>
                    <a:pt x="9922261" y="89739"/>
                    <a:pt x="9909006" y="203705"/>
                  </a:cubicBezTo>
                  <a:cubicBezTo>
                    <a:pt x="9848316" y="399010"/>
                    <a:pt x="9925488" y="618564"/>
                    <a:pt x="9909006" y="1018501"/>
                  </a:cubicBezTo>
                  <a:cubicBezTo>
                    <a:pt x="9901609" y="1123398"/>
                    <a:pt x="9822926" y="1226127"/>
                    <a:pt x="9705301" y="1222206"/>
                  </a:cubicBezTo>
                  <a:cubicBezTo>
                    <a:pt x="6599061" y="1126528"/>
                    <a:pt x="2410020" y="1232871"/>
                    <a:pt x="203705" y="1222206"/>
                  </a:cubicBezTo>
                  <a:cubicBezTo>
                    <a:pt x="111188" y="1214536"/>
                    <a:pt x="-2719" y="1130645"/>
                    <a:pt x="0" y="1018501"/>
                  </a:cubicBezTo>
                  <a:cubicBezTo>
                    <a:pt x="-70930" y="910333"/>
                    <a:pt x="47050" y="506745"/>
                    <a:pt x="0" y="203705"/>
                  </a:cubicBezTo>
                  <a:close/>
                </a:path>
              </a:pathLst>
            </a:custGeom>
            <a:solidFill>
              <a:srgbClr val="FEFECE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="" xmlns:ask="http://schemas.microsoft.com/office/drawing/2018/sketchyshapes" sd="344823672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65681C2-01B4-FA95-4E70-B4E1A6A97BAC}"/>
                </a:ext>
              </a:extLst>
            </p:cNvPr>
            <p:cNvSpPr txBox="1"/>
            <p:nvPr/>
          </p:nvSpPr>
          <p:spPr>
            <a:xfrm>
              <a:off x="1422400" y="468047"/>
              <a:ext cx="9620764" cy="1077218"/>
            </a:xfrm>
            <a:custGeom>
              <a:avLst/>
              <a:gdLst>
                <a:gd name="connsiteX0" fmla="*/ 0 w 9620764"/>
                <a:gd name="connsiteY0" fmla="*/ 0 h 1077218"/>
                <a:gd name="connsiteX1" fmla="*/ 9620764 w 9620764"/>
                <a:gd name="connsiteY1" fmla="*/ 0 h 1077218"/>
                <a:gd name="connsiteX2" fmla="*/ 9620764 w 9620764"/>
                <a:gd name="connsiteY2" fmla="*/ 1077218 h 1077218"/>
                <a:gd name="connsiteX3" fmla="*/ 0 w 9620764"/>
                <a:gd name="connsiteY3" fmla="*/ 1077218 h 1077218"/>
                <a:gd name="connsiteX4" fmla="*/ 0 w 9620764"/>
                <a:gd name="connsiteY4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0764" h="1077218" extrusionOk="0">
                  <a:moveTo>
                    <a:pt x="0" y="0"/>
                  </a:moveTo>
                  <a:cubicBezTo>
                    <a:pt x="2691198" y="-101487"/>
                    <a:pt x="6895768" y="-162162"/>
                    <a:pt x="9620764" y="0"/>
                  </a:cubicBezTo>
                  <a:cubicBezTo>
                    <a:pt x="9557726" y="116150"/>
                    <a:pt x="9709416" y="763855"/>
                    <a:pt x="9620764" y="1077218"/>
                  </a:cubicBezTo>
                  <a:cubicBezTo>
                    <a:pt x="7574729" y="1127283"/>
                    <a:pt x="1179121" y="918769"/>
                    <a:pt x="0" y="1077218"/>
                  </a:cubicBezTo>
                  <a:cubicBezTo>
                    <a:pt x="-30220" y="739139"/>
                    <a:pt x="36199" y="454064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="" xmlns:ask="http://schemas.microsoft.com/office/drawing/2018/sketchyshapes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  Chọn các cặp từ có nghĩ trái ngược nhau phù hợp vào chỗ       trong các thành ngữ, tục ngữ sau:</a:t>
              </a:r>
              <a:endParaRPr lang="vi-VN" sz="3200" b="1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Question mark - Free interface icons">
              <a:extLst>
                <a:ext uri="{FF2B5EF4-FFF2-40B4-BE49-F238E27FC236}">
                  <a16:creationId xmlns="" xmlns:a16="http://schemas.microsoft.com/office/drawing/2014/main" id="{E68074F7-C406-3DC2-888E-307B04951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334" y="312320"/>
              <a:ext cx="664547" cy="66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4509787-C0F1-0E63-1B5D-71C874F9497D}"/>
              </a:ext>
            </a:extLst>
          </p:cNvPr>
          <p:cNvSpPr/>
          <p:nvPr/>
        </p:nvSpPr>
        <p:spPr>
          <a:xfrm>
            <a:off x="3028859" y="1891795"/>
            <a:ext cx="2187406" cy="664547"/>
          </a:xfrm>
          <a:custGeom>
            <a:avLst/>
            <a:gdLst>
              <a:gd name="connsiteX0" fmla="*/ 0 w 2187406"/>
              <a:gd name="connsiteY0" fmla="*/ 0 h 664547"/>
              <a:gd name="connsiteX1" fmla="*/ 568726 w 2187406"/>
              <a:gd name="connsiteY1" fmla="*/ 0 h 664547"/>
              <a:gd name="connsiteX2" fmla="*/ 1137451 w 2187406"/>
              <a:gd name="connsiteY2" fmla="*/ 0 h 664547"/>
              <a:gd name="connsiteX3" fmla="*/ 1618680 w 2187406"/>
              <a:gd name="connsiteY3" fmla="*/ 0 h 664547"/>
              <a:gd name="connsiteX4" fmla="*/ 2187406 w 2187406"/>
              <a:gd name="connsiteY4" fmla="*/ 0 h 664547"/>
              <a:gd name="connsiteX5" fmla="*/ 2187406 w 2187406"/>
              <a:gd name="connsiteY5" fmla="*/ 664547 h 664547"/>
              <a:gd name="connsiteX6" fmla="*/ 1640555 w 2187406"/>
              <a:gd name="connsiteY6" fmla="*/ 664547 h 664547"/>
              <a:gd name="connsiteX7" fmla="*/ 1093703 w 2187406"/>
              <a:gd name="connsiteY7" fmla="*/ 664547 h 664547"/>
              <a:gd name="connsiteX8" fmla="*/ 612474 w 2187406"/>
              <a:gd name="connsiteY8" fmla="*/ 664547 h 664547"/>
              <a:gd name="connsiteX9" fmla="*/ 0 w 2187406"/>
              <a:gd name="connsiteY9" fmla="*/ 664547 h 664547"/>
              <a:gd name="connsiteX10" fmla="*/ 0 w 2187406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7406" h="664547" fill="none" extrusionOk="0">
                <a:moveTo>
                  <a:pt x="0" y="0"/>
                </a:moveTo>
                <a:cubicBezTo>
                  <a:pt x="169840" y="5005"/>
                  <a:pt x="286672" y="16205"/>
                  <a:pt x="568726" y="0"/>
                </a:cubicBezTo>
                <a:cubicBezTo>
                  <a:pt x="850780" y="-16205"/>
                  <a:pt x="880094" y="9834"/>
                  <a:pt x="1137451" y="0"/>
                </a:cubicBezTo>
                <a:cubicBezTo>
                  <a:pt x="1394808" y="-9834"/>
                  <a:pt x="1438364" y="2703"/>
                  <a:pt x="1618680" y="0"/>
                </a:cubicBezTo>
                <a:cubicBezTo>
                  <a:pt x="1798996" y="-2703"/>
                  <a:pt x="2003783" y="890"/>
                  <a:pt x="2187406" y="0"/>
                </a:cubicBezTo>
                <a:cubicBezTo>
                  <a:pt x="2193359" y="170934"/>
                  <a:pt x="2218939" y="380813"/>
                  <a:pt x="2187406" y="664547"/>
                </a:cubicBezTo>
                <a:cubicBezTo>
                  <a:pt x="1942716" y="644565"/>
                  <a:pt x="1791059" y="668162"/>
                  <a:pt x="1640555" y="664547"/>
                </a:cubicBezTo>
                <a:cubicBezTo>
                  <a:pt x="1490051" y="660932"/>
                  <a:pt x="1297365" y="690754"/>
                  <a:pt x="1093703" y="664547"/>
                </a:cubicBezTo>
                <a:cubicBezTo>
                  <a:pt x="890041" y="638340"/>
                  <a:pt x="789614" y="668185"/>
                  <a:pt x="612474" y="664547"/>
                </a:cubicBezTo>
                <a:cubicBezTo>
                  <a:pt x="435334" y="660909"/>
                  <a:pt x="160083" y="664848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187406" h="664547" stroke="0" extrusionOk="0">
                <a:moveTo>
                  <a:pt x="0" y="0"/>
                </a:moveTo>
                <a:cubicBezTo>
                  <a:pt x="177465" y="27789"/>
                  <a:pt x="392205" y="25747"/>
                  <a:pt x="590600" y="0"/>
                </a:cubicBezTo>
                <a:cubicBezTo>
                  <a:pt x="788995" y="-25747"/>
                  <a:pt x="1014244" y="1170"/>
                  <a:pt x="1181199" y="0"/>
                </a:cubicBezTo>
                <a:cubicBezTo>
                  <a:pt x="1348154" y="-1170"/>
                  <a:pt x="1964377" y="35199"/>
                  <a:pt x="2187406" y="0"/>
                </a:cubicBezTo>
                <a:cubicBezTo>
                  <a:pt x="2176003" y="190761"/>
                  <a:pt x="2217002" y="471663"/>
                  <a:pt x="2187406" y="664547"/>
                </a:cubicBezTo>
                <a:cubicBezTo>
                  <a:pt x="1979717" y="642090"/>
                  <a:pt x="1812643" y="675840"/>
                  <a:pt x="1596806" y="664547"/>
                </a:cubicBezTo>
                <a:cubicBezTo>
                  <a:pt x="1380969" y="653254"/>
                  <a:pt x="1250435" y="682066"/>
                  <a:pt x="1028081" y="664547"/>
                </a:cubicBezTo>
                <a:cubicBezTo>
                  <a:pt x="805727" y="647028"/>
                  <a:pt x="477535" y="640634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lở - bồi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F51A68D-FA1E-5A20-65F9-83B58F971E76}"/>
              </a:ext>
            </a:extLst>
          </p:cNvPr>
          <p:cNvSpPr/>
          <p:nvPr/>
        </p:nvSpPr>
        <p:spPr>
          <a:xfrm>
            <a:off x="5607142" y="1902597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 - mưa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B70E36-9047-56D7-ABD1-542F1A7CEBEE}"/>
              </a:ext>
            </a:extLst>
          </p:cNvPr>
          <p:cNvSpPr/>
          <p:nvPr/>
        </p:nvSpPr>
        <p:spPr>
          <a:xfrm>
            <a:off x="8746017" y="1902596"/>
            <a:ext cx="2580213" cy="664547"/>
          </a:xfrm>
          <a:custGeom>
            <a:avLst/>
            <a:gdLst>
              <a:gd name="connsiteX0" fmla="*/ 0 w 2580213"/>
              <a:gd name="connsiteY0" fmla="*/ 0 h 664547"/>
              <a:gd name="connsiteX1" fmla="*/ 670855 w 2580213"/>
              <a:gd name="connsiteY1" fmla="*/ 0 h 664547"/>
              <a:gd name="connsiteX2" fmla="*/ 1341711 w 2580213"/>
              <a:gd name="connsiteY2" fmla="*/ 0 h 664547"/>
              <a:gd name="connsiteX3" fmla="*/ 1909358 w 2580213"/>
              <a:gd name="connsiteY3" fmla="*/ 0 h 664547"/>
              <a:gd name="connsiteX4" fmla="*/ 2580213 w 2580213"/>
              <a:gd name="connsiteY4" fmla="*/ 0 h 664547"/>
              <a:gd name="connsiteX5" fmla="*/ 2580213 w 2580213"/>
              <a:gd name="connsiteY5" fmla="*/ 664547 h 664547"/>
              <a:gd name="connsiteX6" fmla="*/ 1935160 w 2580213"/>
              <a:gd name="connsiteY6" fmla="*/ 664547 h 664547"/>
              <a:gd name="connsiteX7" fmla="*/ 1290107 w 2580213"/>
              <a:gd name="connsiteY7" fmla="*/ 664547 h 664547"/>
              <a:gd name="connsiteX8" fmla="*/ 722460 w 2580213"/>
              <a:gd name="connsiteY8" fmla="*/ 664547 h 664547"/>
              <a:gd name="connsiteX9" fmla="*/ 0 w 2580213"/>
              <a:gd name="connsiteY9" fmla="*/ 664547 h 664547"/>
              <a:gd name="connsiteX10" fmla="*/ 0 w 2580213"/>
              <a:gd name="connsiteY10" fmla="*/ 0 h 66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0213" h="664547" fill="none" extrusionOk="0">
                <a:moveTo>
                  <a:pt x="0" y="0"/>
                </a:moveTo>
                <a:cubicBezTo>
                  <a:pt x="187882" y="-30311"/>
                  <a:pt x="371207" y="-32556"/>
                  <a:pt x="670855" y="0"/>
                </a:cubicBezTo>
                <a:cubicBezTo>
                  <a:pt x="970503" y="32556"/>
                  <a:pt x="1118716" y="194"/>
                  <a:pt x="1341711" y="0"/>
                </a:cubicBezTo>
                <a:cubicBezTo>
                  <a:pt x="1564706" y="-194"/>
                  <a:pt x="1770792" y="1341"/>
                  <a:pt x="1909358" y="0"/>
                </a:cubicBezTo>
                <a:cubicBezTo>
                  <a:pt x="2047924" y="-1341"/>
                  <a:pt x="2342080" y="2371"/>
                  <a:pt x="2580213" y="0"/>
                </a:cubicBezTo>
                <a:cubicBezTo>
                  <a:pt x="2586166" y="170934"/>
                  <a:pt x="2611746" y="380813"/>
                  <a:pt x="2580213" y="664547"/>
                </a:cubicBezTo>
                <a:cubicBezTo>
                  <a:pt x="2385992" y="637470"/>
                  <a:pt x="2199644" y="649109"/>
                  <a:pt x="1935160" y="664547"/>
                </a:cubicBezTo>
                <a:cubicBezTo>
                  <a:pt x="1670676" y="679985"/>
                  <a:pt x="1553721" y="657290"/>
                  <a:pt x="1290107" y="664547"/>
                </a:cubicBezTo>
                <a:cubicBezTo>
                  <a:pt x="1026493" y="671804"/>
                  <a:pt x="926732" y="658660"/>
                  <a:pt x="722460" y="664547"/>
                </a:cubicBezTo>
                <a:cubicBezTo>
                  <a:pt x="518188" y="670434"/>
                  <a:pt x="204610" y="693247"/>
                  <a:pt x="0" y="664547"/>
                </a:cubicBezTo>
                <a:cubicBezTo>
                  <a:pt x="27379" y="474110"/>
                  <a:pt x="-29083" y="306591"/>
                  <a:pt x="0" y="0"/>
                </a:cubicBezTo>
                <a:close/>
              </a:path>
              <a:path w="2580213" h="664547" stroke="0" extrusionOk="0">
                <a:moveTo>
                  <a:pt x="0" y="0"/>
                </a:moveTo>
                <a:cubicBezTo>
                  <a:pt x="189249" y="-27867"/>
                  <a:pt x="555421" y="-25655"/>
                  <a:pt x="696658" y="0"/>
                </a:cubicBezTo>
                <a:cubicBezTo>
                  <a:pt x="837895" y="25655"/>
                  <a:pt x="1099096" y="-2219"/>
                  <a:pt x="1393315" y="0"/>
                </a:cubicBezTo>
                <a:cubicBezTo>
                  <a:pt x="1687534" y="2219"/>
                  <a:pt x="2230131" y="31477"/>
                  <a:pt x="2580213" y="0"/>
                </a:cubicBezTo>
                <a:cubicBezTo>
                  <a:pt x="2568810" y="190761"/>
                  <a:pt x="2609809" y="471663"/>
                  <a:pt x="2580213" y="664547"/>
                </a:cubicBezTo>
                <a:cubicBezTo>
                  <a:pt x="2260969" y="661336"/>
                  <a:pt x="2178856" y="637049"/>
                  <a:pt x="1883555" y="664547"/>
                </a:cubicBezTo>
                <a:cubicBezTo>
                  <a:pt x="1588254" y="692045"/>
                  <a:pt x="1353003" y="669866"/>
                  <a:pt x="1212700" y="664547"/>
                </a:cubicBezTo>
                <a:cubicBezTo>
                  <a:pt x="1072397" y="659228"/>
                  <a:pt x="506396" y="607480"/>
                  <a:pt x="0" y="664547"/>
                </a:cubicBezTo>
                <a:cubicBezTo>
                  <a:pt x="14494" y="520229"/>
                  <a:pt x="-8805" y="292366"/>
                  <a:pt x="0" y="0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163508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 – xuống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E18C1FBC-4405-331C-0F54-1B30148A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59" y="1008721"/>
            <a:ext cx="472588" cy="4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D2F90-D579-18B8-853D-AFD61E80EAEF}"/>
              </a:ext>
            </a:extLst>
          </p:cNvPr>
          <p:cNvSpPr txBox="1"/>
          <p:nvPr/>
        </p:nvSpPr>
        <p:spPr>
          <a:xfrm>
            <a:off x="2720071" y="2943877"/>
            <a:ext cx="9501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a. Mau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        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59F035F6-07C6-8A8D-816F-921BB192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60" y="3071322"/>
            <a:ext cx="634431" cy="54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oa Hồng Nhà Máy Mao - Miễn Phí vector hình ảnh trên Pixabay">
            <a:extLst>
              <a:ext uri="{FF2B5EF4-FFF2-40B4-BE49-F238E27FC236}">
                <a16:creationId xmlns="" xmlns:a16="http://schemas.microsoft.com/office/drawing/2014/main" id="{C0AD1417-0870-71ED-DAAD-193D609F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25" y="3071323"/>
            <a:ext cx="634431" cy="5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B7BAAB-DB26-5FB8-9852-05C7F5BA579D}"/>
              </a:ext>
            </a:extLst>
          </p:cNvPr>
          <p:cNvSpPr txBox="1"/>
          <p:nvPr/>
        </p:nvSpPr>
        <p:spPr>
          <a:xfrm>
            <a:off x="6009079" y="2959609"/>
            <a:ext cx="143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1EF050-9728-1E3D-A1DD-3BAEAC35647F}"/>
              </a:ext>
            </a:extLst>
          </p:cNvPr>
          <p:cNvSpPr txBox="1"/>
          <p:nvPr/>
        </p:nvSpPr>
        <p:spPr>
          <a:xfrm>
            <a:off x="10345232" y="2925800"/>
            <a:ext cx="1652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A2D91F32-EB94-2108-52BE-9F005169C0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08" b="97494" l="7606" r="90741">
                        <a14:foregroundMark x1="35450" y1="4608" x2="68065" y2="7107"/>
                        <a14:foregroundMark x1="40278" y1="32741" x2="42725" y2="37470"/>
                        <a14:foregroundMark x1="90741" y1="18674" x2="90741" y2="18674"/>
                        <a14:foregroundMark x1="7606" y1="42805" x2="11442" y2="41633"/>
                        <a14:foregroundMark x1="30093" y1="91108" x2="33267" y2="95109"/>
                        <a14:foregroundMark x1="67725" y1="91390" x2="75463" y2="92724"/>
                        <a14:foregroundMark x1="61905" y1="86055" x2="64815" y2="93169"/>
                        <a14:foregroundMark x1="81019" y1="94382" x2="73545" y2="95109"/>
                        <a14:foregroundMark x1="66270" y1="90663" x2="66270" y2="90663"/>
                        <a14:foregroundMark x1="66270" y1="90663" x2="71362" y2="91390"/>
                        <a14:foregroundMark x1="78638" y1="97171" x2="78638" y2="97171"/>
                        <a14:foregroundMark x1="70370" y1="96726" x2="57275" y2="95554"/>
                        <a14:foregroundMark x1="57275" y1="95554" x2="57011" y2="95392"/>
                        <a14:foregroundMark x1="26720" y1="97171" x2="22354" y2="97494"/>
                        <a14:foregroundMark x1="74008" y1="97049" x2="83003" y2="95837"/>
                        <a14:foregroundMark x1="26984" y1="23848" x2="29630" y2="32134"/>
                        <a14:backgroundMark x1="75463" y1="6063" x2="80820" y2="11116"/>
                        <a14:backgroundMark x1="73280" y1="8165" x2="73280" y2="8165"/>
                        <a14:backgroundMark x1="72090" y1="6508" x2="76190" y2="8892"/>
                        <a14:backgroundMark x1="70635" y1="7397" x2="70635" y2="7397"/>
                        <a14:backgroundMark x1="70833" y1="6508" x2="74735" y2="9054"/>
                        <a14:backgroundMark x1="69907" y1="6386" x2="69643" y2="7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5" y="1947718"/>
            <a:ext cx="2955266" cy="4836161"/>
          </a:xfrm>
          <a:prstGeom prst="rect">
            <a:avLst/>
          </a:prstGeom>
        </p:spPr>
      </p:pic>
      <p:pic>
        <p:nvPicPr>
          <p:cNvPr id="2052" name="Picture 4" descr="Kiểm tra dấu Tick Clip nghệ thuật - xanh dấu tick png tải về - Miễn phí  trong suốt Cò png Tải về.">
            <a:extLst>
              <a:ext uri="{FF2B5EF4-FFF2-40B4-BE49-F238E27FC236}">
                <a16:creationId xmlns="" xmlns:a16="http://schemas.microsoft.com/office/drawing/2014/main" id="{24A9BD0A-5A10-E0E7-104D-0245B51C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78" b="96889" l="222" r="97000">
                        <a14:foregroundMark x1="29000" y1="18667" x2="52667" y2="57778"/>
                        <a14:foregroundMark x1="57889" y1="26778" x2="35778" y2="54111"/>
                        <a14:foregroundMark x1="8111" y1="29000" x2="7111" y2="38222"/>
                        <a14:foregroundMark x1="7111" y1="38222" x2="11000" y2="55889"/>
                        <a14:foregroundMark x1="11000" y1="55889" x2="12333" y2="57444"/>
                        <a14:foregroundMark x1="8111" y1="49667" x2="15000" y2="64556"/>
                        <a14:foregroundMark x1="15000" y1="64556" x2="16222" y2="65222"/>
                        <a14:foregroundMark x1="3778" y1="52444" x2="5333" y2="61111"/>
                        <a14:foregroundMark x1="5333" y1="61111" x2="9889" y2="70333"/>
                        <a14:foregroundMark x1="9889" y1="70333" x2="9889" y2="70333"/>
                        <a14:foregroundMark x1="23778" y1="40889" x2="70333" y2="62333"/>
                        <a14:foregroundMark x1="53556" y1="30556" x2="69000" y2="58778"/>
                        <a14:foregroundMark x1="72556" y1="23111" x2="89111" y2="52889"/>
                        <a14:foregroundMark x1="96333" y1="35111" x2="97000" y2="48556"/>
                        <a14:foregroundMark x1="93667" y1="53222" x2="82333" y2="68556"/>
                        <a14:foregroundMark x1="82333" y1="68556" x2="82333" y2="68556"/>
                        <a14:foregroundMark x1="78333" y1="89333" x2="60444" y2="95556"/>
                        <a14:foregroundMark x1="60444" y1="95556" x2="59222" y2="95667"/>
                        <a14:foregroundMark x1="38333" y1="90667" x2="70778" y2="90667"/>
                        <a14:foregroundMark x1="35222" y1="63222" x2="47000" y2="70778"/>
                        <a14:foregroundMark x1="54556" y1="49444" x2="40111" y2="80556"/>
                        <a14:foregroundMark x1="63444" y1="51222" x2="50000" y2="73444"/>
                        <a14:foregroundMark x1="75889" y1="29667" x2="68333" y2="50556"/>
                        <a14:foregroundMark x1="91000" y1="74222" x2="82444" y2="85444"/>
                        <a14:foregroundMark x1="55000" y1="96889" x2="32477" y2="96889"/>
                        <a14:foregroundMark x1="33667" y1="24556" x2="54111" y2="60556"/>
                        <a14:foregroundMark x1="24778" y1="35000" x2="32111" y2="56000"/>
                        <a14:foregroundMark x1="32111" y1="56000" x2="46889" y2="75222"/>
                        <a14:foregroundMark x1="4778" y1="45444" x2="4111" y2="56444"/>
                        <a14:foregroundMark x1="34333" y1="5667" x2="49556" y2="2778"/>
                        <a14:foregroundMark x1="222" y1="49667" x2="222" y2="49667"/>
                        <a14:backgroundMark x1="31222" y1="97222" x2="31222" y2="97222"/>
                        <a14:backgroundMark x1="31000" y1="96556" x2="32556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35" y="2267745"/>
            <a:ext cx="598796" cy="5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0B952D07-A1AF-6D53-DE08-E18AB716D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2475" y="6273676"/>
            <a:ext cx="161350" cy="161350"/>
          </a:xfrm>
          <a:prstGeom prst="rect">
            <a:avLst/>
          </a:prstGeom>
        </p:spPr>
      </p:pic>
      <p:pic>
        <p:nvPicPr>
          <p:cNvPr id="31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CD31C39-7969-465E-6DA4-72A3A925A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2906" y="6564570"/>
            <a:ext cx="161350" cy="161350"/>
          </a:xfrm>
          <a:prstGeom prst="rect">
            <a:avLst/>
          </a:prstGeom>
        </p:spPr>
      </p:pic>
      <p:pic>
        <p:nvPicPr>
          <p:cNvPr id="32" name="Tieng-ti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86B4C84-2944-1696-D689-89407AB3D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4875" y="6426076"/>
            <a:ext cx="161350" cy="161350"/>
          </a:xfrm>
          <a:prstGeom prst="rect">
            <a:avLst/>
          </a:prstGeom>
        </p:spPr>
      </p:pic>
      <p:pic>
        <p:nvPicPr>
          <p:cNvPr id="34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BE81978E-D1C6-9502-45BD-FF560B5774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0993" y="5880001"/>
            <a:ext cx="203200" cy="203200"/>
          </a:xfrm>
          <a:prstGeom prst="rect">
            <a:avLst/>
          </a:prstGeom>
        </p:spPr>
      </p:pic>
      <p:pic>
        <p:nvPicPr>
          <p:cNvPr id="35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B57D42F-E14D-5956-70DE-ABBF42378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83393" y="6032401"/>
            <a:ext cx="203200" cy="2032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="" xmlns:a16="http://schemas.microsoft.com/office/drawing/2014/main" id="{96363377-5A18-72DE-3A04-614C5BF3787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54582" r="94954">
                        <a14:foregroundMark x1="76677" y1="65926" x2="76677" y2="65926"/>
                        <a14:foregroundMark x1="76677" y1="69483" x2="74899" y2="74535"/>
                        <a14:foregroundMark x1="73403" y1="77769" x2="73403" y2="77769"/>
                        <a14:foregroundMark x1="70008" y1="84600" x2="70008" y2="84600"/>
                        <a14:foregroundMark x1="70736" y1="89167" x2="70736" y2="89167"/>
                        <a14:foregroundMark x1="65845" y1="87389" x2="65845" y2="87389"/>
                        <a14:foregroundMark x1="66613" y1="89167" x2="66613" y2="89167"/>
                        <a14:foregroundMark x1="61560" y1="32296" x2="61560" y2="32296"/>
                        <a14:foregroundMark x1="61843" y1="33347" x2="61843" y2="33347"/>
                        <a14:foregroundMark x1="74131" y1="19240" x2="74131" y2="19240"/>
                        <a14:foregroundMark x1="72676" y1="20129" x2="72676" y2="20129"/>
                        <a14:foregroundMark x1="71180" y1="21019" x2="71180" y2="21019"/>
                        <a14:foregroundMark x1="68513" y1="21787" x2="68513" y2="21787"/>
                        <a14:foregroundMark x1="63622" y1="23565" x2="63622" y2="23565"/>
                        <a14:foregroundMark x1="66734" y1="21787" x2="66734" y2="21787"/>
                        <a14:foregroundMark x1="66006" y1="22514" x2="66006" y2="22514"/>
                        <a14:foregroundMark x1="85408" y1="50808" x2="83630" y2="53759"/>
                        <a14:foregroundMark x1="83468" y1="56144" x2="83185" y2="58529"/>
                        <a14:foregroundMark x1="69846" y1="21019" x2="69846" y2="21019"/>
                        <a14:foregroundMark x1="68674" y1="21342" x2="68674" y2="21342"/>
                        <a14:foregroundMark x1="66613" y1="22514" x2="66613" y2="22514"/>
                        <a14:foregroundMark x1="69240" y1="21342" x2="69240" y2="21342"/>
                        <a14:foregroundMark x1="75182" y1="18674" x2="75182" y2="18674"/>
                        <a14:foregroundMark x1="71908" y1="20453" x2="71908" y2="20453"/>
                        <a14:foregroundMark x1="74131" y1="19240" x2="74131" y2="19240"/>
                        <a14:foregroundMark x1="76354" y1="18068" x2="76354" y2="18068"/>
                        <a14:foregroundMark x1="67340" y1="21908" x2="67340" y2="21908"/>
                        <a14:foregroundMark x1="61722" y1="32579" x2="61722" y2="32579"/>
                        <a14:foregroundMark x1="73848" y1="19685" x2="73848" y2="19685"/>
                        <a14:foregroundMark x1="76233" y1="17906" x2="76233" y2="17906"/>
                        <a14:foregroundMark x1="77850" y1="16168" x2="77850" y2="16168"/>
                        <a14:foregroundMark x1="77122" y1="17017" x2="77122" y2="17017"/>
                        <a14:foregroundMark x1="85247" y1="11843" x2="85247" y2="11843"/>
                        <a14:foregroundMark x1="75020" y1="18957" x2="75020" y2="18957"/>
                        <a14:foregroundMark x1="76677" y1="17340" x2="76677" y2="17340"/>
                        <a14:foregroundMark x1="79184" y1="14673" x2="79184" y2="14673"/>
                        <a14:foregroundMark x1="76233" y1="18513" x2="76233" y2="18513"/>
                        <a14:foregroundMark x1="76071" y1="18230" x2="76071" y2="18230"/>
                        <a14:backgroundMark x1="75627" y1="17906" x2="75627" y2="17906"/>
                        <a14:backgroundMark x1="75788" y1="17017" x2="76052" y2="17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60" t="45326" r="9338" b="7375"/>
          <a:stretch/>
        </p:blipFill>
        <p:spPr>
          <a:xfrm rot="17484161">
            <a:off x="4682168" y="3356107"/>
            <a:ext cx="1876491" cy="3299233"/>
          </a:xfrm>
          <a:prstGeom prst="rect">
            <a:avLst/>
          </a:prstGeom>
        </p:spPr>
      </p:pic>
      <p:pic>
        <p:nvPicPr>
          <p:cNvPr id="29" name="Picture 4" descr="Kiểm tra dấu Tick Clip nghệ thuật - xanh dấu tick png tải về - Miễn phí  trong suốt Cò png Tải về.">
            <a:extLst>
              <a:ext uri="{FF2B5EF4-FFF2-40B4-BE49-F238E27FC236}">
                <a16:creationId xmlns="" xmlns:a16="http://schemas.microsoft.com/office/drawing/2014/main" id="{CA1C050A-7C01-CA1F-3771-E5714451E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78" b="96889" l="222" r="97000">
                        <a14:foregroundMark x1="29000" y1="18667" x2="52667" y2="57778"/>
                        <a14:foregroundMark x1="57889" y1="26778" x2="35778" y2="54111"/>
                        <a14:foregroundMark x1="8111" y1="29000" x2="7111" y2="38222"/>
                        <a14:foregroundMark x1="7111" y1="38222" x2="11000" y2="55889"/>
                        <a14:foregroundMark x1="11000" y1="55889" x2="12333" y2="57444"/>
                        <a14:foregroundMark x1="8111" y1="49667" x2="15000" y2="64556"/>
                        <a14:foregroundMark x1="15000" y1="64556" x2="16222" y2="65222"/>
                        <a14:foregroundMark x1="3778" y1="52444" x2="5333" y2="61111"/>
                        <a14:foregroundMark x1="5333" y1="61111" x2="9889" y2="70333"/>
                        <a14:foregroundMark x1="9889" y1="70333" x2="9889" y2="70333"/>
                        <a14:foregroundMark x1="23778" y1="40889" x2="70333" y2="62333"/>
                        <a14:foregroundMark x1="53556" y1="30556" x2="69000" y2="58778"/>
                        <a14:foregroundMark x1="72556" y1="23111" x2="89111" y2="52889"/>
                        <a14:foregroundMark x1="96333" y1="35111" x2="97000" y2="48556"/>
                        <a14:foregroundMark x1="93667" y1="53222" x2="82333" y2="68556"/>
                        <a14:foregroundMark x1="82333" y1="68556" x2="82333" y2="68556"/>
                        <a14:foregroundMark x1="78333" y1="89333" x2="60444" y2="95556"/>
                        <a14:foregroundMark x1="60444" y1="95556" x2="59222" y2="95667"/>
                        <a14:foregroundMark x1="38333" y1="90667" x2="70778" y2="90667"/>
                        <a14:foregroundMark x1="35222" y1="63222" x2="47000" y2="70778"/>
                        <a14:foregroundMark x1="54556" y1="49444" x2="40111" y2="80556"/>
                        <a14:foregroundMark x1="63444" y1="51222" x2="50000" y2="73444"/>
                        <a14:foregroundMark x1="75889" y1="29667" x2="68333" y2="50556"/>
                        <a14:foregroundMark x1="91000" y1="74222" x2="82444" y2="85444"/>
                        <a14:foregroundMark x1="55000" y1="96889" x2="32477" y2="96889"/>
                        <a14:foregroundMark x1="33667" y1="24556" x2="54111" y2="60556"/>
                        <a14:foregroundMark x1="24778" y1="35000" x2="32111" y2="56000"/>
                        <a14:foregroundMark x1="32111" y1="56000" x2="46889" y2="75222"/>
                        <a14:foregroundMark x1="4778" y1="45444" x2="4111" y2="56444"/>
                        <a14:foregroundMark x1="34333" y1="5667" x2="49556" y2="2778"/>
                        <a14:foregroundMark x1="222" y1="49667" x2="222" y2="49667"/>
                        <a14:backgroundMark x1="31222" y1="97222" x2="31222" y2="97222"/>
                        <a14:backgroundMark x1="31000" y1="96556" x2="32556" y2="9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49" y="5529387"/>
            <a:ext cx="810862" cy="81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6696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08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280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41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280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3" grpId="0" animBg="1"/>
          <p:bldP spid="13" grpId="1" animBg="1"/>
          <p:bldP spid="14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08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280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414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2808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3" grpId="0" animBg="1"/>
          <p:bldP spid="13" grpId="1" animBg="1"/>
          <p:bldP spid="14" grpId="0"/>
          <p:bldP spid="4" grpId="0"/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esort&#10;&#10;Description automatically generated">
            <a:extLst>
              <a:ext uri="{FF2B5EF4-FFF2-40B4-BE49-F238E27FC236}">
                <a16:creationId xmlns="" xmlns:a16="http://schemas.microsoft.com/office/drawing/2014/main" id="{9CB682E2-CF61-7FF1-C5DA-9D2C7F517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" y="0"/>
            <a:ext cx="12162295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FCA69ED1-12AE-F41B-70B3-623C90465B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98" b="70126" l="48110" r="92442">
                        <a14:foregroundMark x1="70906" y1="41332" x2="78944" y2="47091"/>
                        <a14:foregroundMark x1="79844" y1="13197" x2="84283" y2="23575"/>
                        <a14:foregroundMark x1="92262" y1="41452" x2="92561" y2="45651"/>
                        <a14:foregroundMark x1="73905" y1="41212" x2="73005" y2="49010"/>
                        <a14:foregroundMark x1="81164" y1="11398" x2="81164" y2="11398"/>
                        <a14:foregroundMark x1="81584" y1="24715" x2="81884" y2="26395"/>
                        <a14:foregroundMark x1="71386" y1="43731" x2="71986" y2="44151"/>
                        <a14:foregroundMark x1="72106" y1="43251" x2="71506" y2="48290"/>
                        <a14:foregroundMark x1="67966" y1="66527" x2="77265" y2="64487"/>
                        <a14:foregroundMark x1="77265" y1="64487" x2="79844" y2="62507"/>
                        <a14:foregroundMark x1="52549" y1="46491" x2="58788" y2="50210"/>
                        <a14:foregroundMark x1="58788" y1="50210" x2="59088" y2="51710"/>
                        <a14:foregroundMark x1="48110" y1="45171" x2="48110" y2="45171"/>
                        <a14:foregroundMark x1="76845" y1="27415" x2="87103" y2="25795"/>
                        <a14:foregroundMark x1="73725" y1="17636" x2="75765" y2="25435"/>
                        <a14:foregroundMark x1="75765" y1="25435" x2="75825" y2="25495"/>
                        <a14:foregroundMark x1="83683" y1="19676" x2="88122" y2="22496"/>
                        <a14:foregroundMark x1="71986" y1="21656" x2="73725" y2="25195"/>
                        <a14:foregroundMark x1="49310" y1="44151" x2="49310" y2="44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1" t="6589" r="2797" b="67686"/>
          <a:stretch/>
        </p:blipFill>
        <p:spPr>
          <a:xfrm rot="500039">
            <a:off x="6439800" y="4345122"/>
            <a:ext cx="960160" cy="772067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9A0DFF3F-020A-C664-FB7B-BED9A2655D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4582" r="94954">
                        <a14:foregroundMark x1="76677" y1="65926" x2="76677" y2="65926"/>
                        <a14:foregroundMark x1="76677" y1="69483" x2="74899" y2="74535"/>
                        <a14:foregroundMark x1="73403" y1="77769" x2="73403" y2="77769"/>
                        <a14:foregroundMark x1="70008" y1="84600" x2="70008" y2="84600"/>
                        <a14:foregroundMark x1="70736" y1="89167" x2="70736" y2="89167"/>
                        <a14:foregroundMark x1="65845" y1="87389" x2="65845" y2="87389"/>
                        <a14:foregroundMark x1="66613" y1="89167" x2="66613" y2="89167"/>
                        <a14:foregroundMark x1="61560" y1="32296" x2="61560" y2="32296"/>
                        <a14:foregroundMark x1="61843" y1="33347" x2="61843" y2="33347"/>
                        <a14:foregroundMark x1="74131" y1="19240" x2="74131" y2="19240"/>
                        <a14:foregroundMark x1="72676" y1="20129" x2="72676" y2="20129"/>
                        <a14:foregroundMark x1="71180" y1="21019" x2="71180" y2="21019"/>
                        <a14:foregroundMark x1="68513" y1="21787" x2="68513" y2="21787"/>
                        <a14:foregroundMark x1="63622" y1="23565" x2="63622" y2="23565"/>
                        <a14:foregroundMark x1="66734" y1="21787" x2="66734" y2="21787"/>
                        <a14:foregroundMark x1="66006" y1="22514" x2="66006" y2="22514"/>
                        <a14:foregroundMark x1="85408" y1="50808" x2="83630" y2="53759"/>
                        <a14:foregroundMark x1="83468" y1="56144" x2="83185" y2="58529"/>
                        <a14:foregroundMark x1="69846" y1="21019" x2="69846" y2="21019"/>
                        <a14:foregroundMark x1="68674" y1="21342" x2="68674" y2="21342"/>
                        <a14:foregroundMark x1="66613" y1="22514" x2="66613" y2="22514"/>
                        <a14:foregroundMark x1="69240" y1="21342" x2="69240" y2="21342"/>
                        <a14:foregroundMark x1="75182" y1="18674" x2="75182" y2="18674"/>
                        <a14:foregroundMark x1="71908" y1="20453" x2="71908" y2="20453"/>
                        <a14:foregroundMark x1="74131" y1="19240" x2="74131" y2="19240"/>
                        <a14:foregroundMark x1="76354" y1="18068" x2="76354" y2="18068"/>
                        <a14:foregroundMark x1="67340" y1="21908" x2="67340" y2="21908"/>
                        <a14:foregroundMark x1="61722" y1="32579" x2="61722" y2="32579"/>
                        <a14:foregroundMark x1="73848" y1="19685" x2="73848" y2="19685"/>
                        <a14:foregroundMark x1="76233" y1="17906" x2="76233" y2="17906"/>
                        <a14:foregroundMark x1="77850" y1="16168" x2="77850" y2="16168"/>
                        <a14:foregroundMark x1="77122" y1="17017" x2="77122" y2="17017"/>
                        <a14:foregroundMark x1="85247" y1="11843" x2="85247" y2="11843"/>
                        <a14:foregroundMark x1="75020" y1="18957" x2="75020" y2="18957"/>
                        <a14:foregroundMark x1="76677" y1="17340" x2="76677" y2="17340"/>
                        <a14:foregroundMark x1="79184" y1="14673" x2="79184" y2="14673"/>
                        <a14:foregroundMark x1="76233" y1="18513" x2="76233" y2="18513"/>
                        <a14:foregroundMark x1="76071" y1="18230" x2="76071" y2="18230"/>
                        <a14:backgroundMark x1="75627" y1="17906" x2="75627" y2="17906"/>
                        <a14:backgroundMark x1="75788" y1="17017" x2="76052" y2="17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6" t="47094" r="9998" b="7897"/>
          <a:stretch/>
        </p:blipFill>
        <p:spPr>
          <a:xfrm rot="3224051">
            <a:off x="1897011" y="3879959"/>
            <a:ext cx="729343" cy="128503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62049776-76D0-F37F-86A3-B84E8EDABF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4582" r="94954">
                        <a14:foregroundMark x1="76677" y1="65926" x2="76677" y2="65926"/>
                        <a14:foregroundMark x1="76677" y1="69483" x2="74899" y2="74535"/>
                        <a14:foregroundMark x1="73403" y1="77769" x2="73403" y2="77769"/>
                        <a14:foregroundMark x1="70008" y1="84600" x2="70008" y2="84600"/>
                        <a14:foregroundMark x1="70736" y1="89167" x2="70736" y2="89167"/>
                        <a14:foregroundMark x1="65845" y1="87389" x2="65845" y2="87389"/>
                        <a14:foregroundMark x1="66613" y1="89167" x2="66613" y2="89167"/>
                        <a14:foregroundMark x1="61560" y1="32296" x2="61560" y2="32296"/>
                        <a14:foregroundMark x1="61843" y1="33347" x2="61843" y2="33347"/>
                        <a14:foregroundMark x1="74131" y1="19240" x2="74131" y2="19240"/>
                        <a14:foregroundMark x1="72676" y1="20129" x2="72676" y2="20129"/>
                        <a14:foregroundMark x1="71180" y1="21019" x2="71180" y2="21019"/>
                        <a14:foregroundMark x1="68513" y1="21787" x2="68513" y2="21787"/>
                        <a14:foregroundMark x1="63622" y1="23565" x2="63622" y2="23565"/>
                        <a14:foregroundMark x1="66734" y1="21787" x2="66734" y2="21787"/>
                        <a14:foregroundMark x1="66006" y1="22514" x2="66006" y2="22514"/>
                        <a14:foregroundMark x1="85408" y1="50808" x2="83630" y2="53759"/>
                        <a14:foregroundMark x1="83468" y1="56144" x2="83185" y2="58529"/>
                        <a14:foregroundMark x1="69846" y1="21019" x2="69846" y2="21019"/>
                        <a14:foregroundMark x1="68674" y1="21342" x2="68674" y2="21342"/>
                        <a14:foregroundMark x1="66613" y1="22514" x2="66613" y2="22514"/>
                        <a14:foregroundMark x1="69240" y1="21342" x2="69240" y2="21342"/>
                        <a14:foregroundMark x1="75182" y1="18674" x2="75182" y2="18674"/>
                        <a14:foregroundMark x1="71908" y1="20453" x2="71908" y2="20453"/>
                        <a14:foregroundMark x1="74131" y1="19240" x2="74131" y2="19240"/>
                        <a14:foregroundMark x1="76354" y1="18068" x2="76354" y2="18068"/>
                        <a14:foregroundMark x1="67340" y1="21908" x2="67340" y2="21908"/>
                        <a14:foregroundMark x1="61722" y1="32579" x2="61722" y2="32579"/>
                        <a14:foregroundMark x1="73848" y1="19685" x2="73848" y2="19685"/>
                        <a14:foregroundMark x1="76233" y1="17906" x2="76233" y2="17906"/>
                        <a14:foregroundMark x1="77850" y1="16168" x2="77850" y2="16168"/>
                        <a14:foregroundMark x1="77122" y1="17017" x2="77122" y2="17017"/>
                        <a14:foregroundMark x1="85247" y1="11843" x2="85247" y2="11843"/>
                        <a14:foregroundMark x1="75020" y1="18957" x2="75020" y2="18957"/>
                        <a14:foregroundMark x1="76677" y1="17340" x2="76677" y2="17340"/>
                        <a14:foregroundMark x1="79184" y1="14673" x2="79184" y2="14673"/>
                        <a14:foregroundMark x1="76233" y1="18513" x2="76233" y2="18513"/>
                        <a14:foregroundMark x1="76071" y1="18230" x2="76071" y2="18230"/>
                        <a14:backgroundMark x1="75627" y1="17906" x2="75627" y2="17906"/>
                        <a14:backgroundMark x1="75788" y1="17017" x2="76052" y2="17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05" t="4711" r="-1284" b="57332"/>
          <a:stretch/>
        </p:blipFill>
        <p:spPr>
          <a:xfrm rot="3224051">
            <a:off x="8729312" y="4212215"/>
            <a:ext cx="1312697" cy="1083706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4FDC32C4-0F9B-4372-5E2E-BBFEA63A25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6" b="94503" l="38249" r="94344">
                        <a14:foregroundMark x1="72643" y1="10388" x2="83243" y2="12894"/>
                        <a14:foregroundMark x1="76037" y1="24010" x2="75702" y2="30234"/>
                        <a14:foregroundMark x1="63888" y1="26354" x2="66024" y2="30073"/>
                        <a14:foregroundMark x1="74487" y1="6063" x2="74487" y2="6063"/>
                        <a14:foregroundMark x1="86929" y1="7720" x2="88773" y2="15562"/>
                        <a14:foregroundMark x1="88773" y1="15562" x2="88773" y2="15562"/>
                        <a14:foregroundMark x1="94470" y1="25627" x2="94470" y2="26799"/>
                        <a14:foregroundMark x1="38249" y1="20736" x2="40218" y2="23242"/>
                        <a14:foregroundMark x1="77084" y1="91390" x2="72350" y2="94503"/>
                        <a14:foregroundMark x1="91705" y1="90825" x2="91370" y2="93775"/>
                        <a14:foregroundMark x1="85253" y1="44462" x2="85253" y2="44462"/>
                        <a14:foregroundMark x1="85253" y1="44462" x2="86008" y2="46079"/>
                        <a14:foregroundMark x1="59908" y1="11277" x2="58986" y2="14511"/>
                        <a14:foregroundMark x1="74654" y1="2506" x2="74654" y2="2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-345"/>
          <a:stretch/>
        </p:blipFill>
        <p:spPr>
          <a:xfrm flipH="1">
            <a:off x="356997" y="1377726"/>
            <a:ext cx="2873136" cy="4467903"/>
          </a:xfrm>
          <a:prstGeom prst="rect">
            <a:avLst/>
          </a:prstGeom>
        </p:spPr>
      </p:pic>
      <p:pic>
        <p:nvPicPr>
          <p:cNvPr id="10" name="Picture 9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A33F60B4-EC6E-BCAA-3BA2-12D9A31B03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08" b="97494" l="7606" r="90741">
                        <a14:foregroundMark x1="35450" y1="4608" x2="68065" y2="7107"/>
                        <a14:foregroundMark x1="40278" y1="32741" x2="42725" y2="37470"/>
                        <a14:foregroundMark x1="90741" y1="18674" x2="90741" y2="18674"/>
                        <a14:foregroundMark x1="7606" y1="42805" x2="11442" y2="41633"/>
                        <a14:foregroundMark x1="30093" y1="91108" x2="33267" y2="95109"/>
                        <a14:foregroundMark x1="67725" y1="91390" x2="75463" y2="92724"/>
                        <a14:foregroundMark x1="61905" y1="86055" x2="64815" y2="93169"/>
                        <a14:foregroundMark x1="81019" y1="94382" x2="73545" y2="95109"/>
                        <a14:foregroundMark x1="66270" y1="90663" x2="66270" y2="90663"/>
                        <a14:foregroundMark x1="66270" y1="90663" x2="71362" y2="91390"/>
                        <a14:foregroundMark x1="78638" y1="97171" x2="78638" y2="97171"/>
                        <a14:foregroundMark x1="70370" y1="96726" x2="57275" y2="95554"/>
                        <a14:foregroundMark x1="57275" y1="95554" x2="57011" y2="95392"/>
                        <a14:foregroundMark x1="26720" y1="97171" x2="22354" y2="97494"/>
                        <a14:foregroundMark x1="74008" y1="97049" x2="83003" y2="95837"/>
                        <a14:foregroundMark x1="26984" y1="23848" x2="29630" y2="32134"/>
                        <a14:backgroundMark x1="75463" y1="6063" x2="80820" y2="11116"/>
                        <a14:backgroundMark x1="73280" y1="8165" x2="73280" y2="8165"/>
                        <a14:backgroundMark x1="72090" y1="6508" x2="76190" y2="8892"/>
                        <a14:backgroundMark x1="70635" y1="7397" x2="70635" y2="7397"/>
                        <a14:backgroundMark x1="70833" y1="6508" x2="74735" y2="9054"/>
                        <a14:backgroundMark x1="69907" y1="6386" x2="69643" y2="7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40" y="2384235"/>
            <a:ext cx="2719617" cy="44505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7AF45E7-3AC0-87B3-5CE5-6BF3B42810D4}"/>
              </a:ext>
            </a:extLst>
          </p:cNvPr>
          <p:cNvGrpSpPr/>
          <p:nvPr/>
        </p:nvGrpSpPr>
        <p:grpSpPr>
          <a:xfrm>
            <a:off x="3337197" y="280303"/>
            <a:ext cx="8965639" cy="1699452"/>
            <a:chOff x="1643743" y="308199"/>
            <a:chExt cx="7500258" cy="169945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="" xmlns:a16="http://schemas.microsoft.com/office/drawing/2014/main" id="{0FD968A5-583C-DBFE-58EC-534C59004B4B}"/>
                </a:ext>
              </a:extLst>
            </p:cNvPr>
            <p:cNvSpPr/>
            <p:nvPr/>
          </p:nvSpPr>
          <p:spPr>
            <a:xfrm>
              <a:off x="1643743" y="308199"/>
              <a:ext cx="7500258" cy="1699452"/>
            </a:xfrm>
            <a:custGeom>
              <a:avLst/>
              <a:gdLst>
                <a:gd name="connsiteX0" fmla="*/ 0 w 7500258"/>
                <a:gd name="connsiteY0" fmla="*/ 283248 h 1699452"/>
                <a:gd name="connsiteX1" fmla="*/ 283248 w 7500258"/>
                <a:gd name="connsiteY1" fmla="*/ 0 h 1699452"/>
                <a:gd name="connsiteX2" fmla="*/ 1250043 w 7500258"/>
                <a:gd name="connsiteY2" fmla="*/ 0 h 1699452"/>
                <a:gd name="connsiteX3" fmla="*/ 1250043 w 7500258"/>
                <a:gd name="connsiteY3" fmla="*/ 0 h 1699452"/>
                <a:gd name="connsiteX4" fmla="*/ 3125108 w 7500258"/>
                <a:gd name="connsiteY4" fmla="*/ 0 h 1699452"/>
                <a:gd name="connsiteX5" fmla="*/ 7217010 w 7500258"/>
                <a:gd name="connsiteY5" fmla="*/ 0 h 1699452"/>
                <a:gd name="connsiteX6" fmla="*/ 7500258 w 7500258"/>
                <a:gd name="connsiteY6" fmla="*/ 283248 h 1699452"/>
                <a:gd name="connsiteX7" fmla="*/ 7500258 w 7500258"/>
                <a:gd name="connsiteY7" fmla="*/ 991347 h 1699452"/>
                <a:gd name="connsiteX8" fmla="*/ 7500258 w 7500258"/>
                <a:gd name="connsiteY8" fmla="*/ 991347 h 1699452"/>
                <a:gd name="connsiteX9" fmla="*/ 7500258 w 7500258"/>
                <a:gd name="connsiteY9" fmla="*/ 1416210 h 1699452"/>
                <a:gd name="connsiteX10" fmla="*/ 7500258 w 7500258"/>
                <a:gd name="connsiteY10" fmla="*/ 1416204 h 1699452"/>
                <a:gd name="connsiteX11" fmla="*/ 7217010 w 7500258"/>
                <a:gd name="connsiteY11" fmla="*/ 1699452 h 1699452"/>
                <a:gd name="connsiteX12" fmla="*/ 3125108 w 7500258"/>
                <a:gd name="connsiteY12" fmla="*/ 1699452 h 1699452"/>
                <a:gd name="connsiteX13" fmla="*/ 2315180 w 7500258"/>
                <a:gd name="connsiteY13" fmla="*/ 2171645 h 1699452"/>
                <a:gd name="connsiteX14" fmla="*/ 1250043 w 7500258"/>
                <a:gd name="connsiteY14" fmla="*/ 1699452 h 1699452"/>
                <a:gd name="connsiteX15" fmla="*/ 283248 w 7500258"/>
                <a:gd name="connsiteY15" fmla="*/ 1699452 h 1699452"/>
                <a:gd name="connsiteX16" fmla="*/ 0 w 7500258"/>
                <a:gd name="connsiteY16" fmla="*/ 1416204 h 1699452"/>
                <a:gd name="connsiteX17" fmla="*/ 0 w 7500258"/>
                <a:gd name="connsiteY17" fmla="*/ 1416210 h 1699452"/>
                <a:gd name="connsiteX18" fmla="*/ 0 w 7500258"/>
                <a:gd name="connsiteY18" fmla="*/ 991347 h 1699452"/>
                <a:gd name="connsiteX19" fmla="*/ 0 w 7500258"/>
                <a:gd name="connsiteY19" fmla="*/ 991347 h 1699452"/>
                <a:gd name="connsiteX20" fmla="*/ 0 w 7500258"/>
                <a:gd name="connsiteY20" fmla="*/ 283248 h 169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00258" h="1699452" fill="none" extrusionOk="0">
                  <a:moveTo>
                    <a:pt x="0" y="283248"/>
                  </a:moveTo>
                  <a:cubicBezTo>
                    <a:pt x="9307" y="132730"/>
                    <a:pt x="129781" y="-622"/>
                    <a:pt x="283248" y="0"/>
                  </a:cubicBezTo>
                  <a:cubicBezTo>
                    <a:pt x="695122" y="-45484"/>
                    <a:pt x="877366" y="-14053"/>
                    <a:pt x="1250043" y="0"/>
                  </a:cubicBezTo>
                  <a:lnTo>
                    <a:pt x="1250043" y="0"/>
                  </a:lnTo>
                  <a:cubicBezTo>
                    <a:pt x="1863951" y="132360"/>
                    <a:pt x="2520531" y="-135236"/>
                    <a:pt x="3125108" y="0"/>
                  </a:cubicBezTo>
                  <a:cubicBezTo>
                    <a:pt x="4409353" y="68749"/>
                    <a:pt x="6152904" y="-46336"/>
                    <a:pt x="7217010" y="0"/>
                  </a:cubicBezTo>
                  <a:cubicBezTo>
                    <a:pt x="7377862" y="-1616"/>
                    <a:pt x="7483552" y="151354"/>
                    <a:pt x="7500258" y="283248"/>
                  </a:cubicBezTo>
                  <a:cubicBezTo>
                    <a:pt x="7553761" y="432760"/>
                    <a:pt x="7530708" y="725379"/>
                    <a:pt x="7500258" y="991347"/>
                  </a:cubicBezTo>
                  <a:lnTo>
                    <a:pt x="7500258" y="991347"/>
                  </a:lnTo>
                  <a:cubicBezTo>
                    <a:pt x="7493490" y="1187772"/>
                    <a:pt x="7502552" y="1235650"/>
                    <a:pt x="7500258" y="1416210"/>
                  </a:cubicBezTo>
                  <a:lnTo>
                    <a:pt x="7500258" y="1416204"/>
                  </a:lnTo>
                  <a:cubicBezTo>
                    <a:pt x="7502108" y="1568281"/>
                    <a:pt x="7398566" y="1716947"/>
                    <a:pt x="7217010" y="1699452"/>
                  </a:cubicBezTo>
                  <a:cubicBezTo>
                    <a:pt x="5442300" y="1721714"/>
                    <a:pt x="4628035" y="1653686"/>
                    <a:pt x="3125108" y="1699452"/>
                  </a:cubicBezTo>
                  <a:cubicBezTo>
                    <a:pt x="2895678" y="1816719"/>
                    <a:pt x="2432855" y="2133565"/>
                    <a:pt x="2315180" y="2171645"/>
                  </a:cubicBezTo>
                  <a:cubicBezTo>
                    <a:pt x="2009944" y="1942693"/>
                    <a:pt x="1437538" y="1846430"/>
                    <a:pt x="1250043" y="1699452"/>
                  </a:cubicBezTo>
                  <a:cubicBezTo>
                    <a:pt x="805027" y="1621068"/>
                    <a:pt x="403180" y="1751453"/>
                    <a:pt x="283248" y="1699452"/>
                  </a:cubicBezTo>
                  <a:cubicBezTo>
                    <a:pt x="124868" y="1695149"/>
                    <a:pt x="2918" y="1594991"/>
                    <a:pt x="0" y="1416204"/>
                  </a:cubicBezTo>
                  <a:lnTo>
                    <a:pt x="0" y="1416210"/>
                  </a:lnTo>
                  <a:cubicBezTo>
                    <a:pt x="33341" y="1296088"/>
                    <a:pt x="11807" y="1101768"/>
                    <a:pt x="0" y="991347"/>
                  </a:cubicBezTo>
                  <a:lnTo>
                    <a:pt x="0" y="991347"/>
                  </a:lnTo>
                  <a:cubicBezTo>
                    <a:pt x="-28335" y="795535"/>
                    <a:pt x="29344" y="521742"/>
                    <a:pt x="0" y="283248"/>
                  </a:cubicBezTo>
                  <a:close/>
                </a:path>
                <a:path w="7500258" h="1699452" stroke="0" extrusionOk="0">
                  <a:moveTo>
                    <a:pt x="0" y="283248"/>
                  </a:moveTo>
                  <a:cubicBezTo>
                    <a:pt x="-4352" y="119547"/>
                    <a:pt x="107331" y="-23199"/>
                    <a:pt x="283248" y="0"/>
                  </a:cubicBezTo>
                  <a:cubicBezTo>
                    <a:pt x="537699" y="-77257"/>
                    <a:pt x="1149811" y="28428"/>
                    <a:pt x="1250043" y="0"/>
                  </a:cubicBezTo>
                  <a:lnTo>
                    <a:pt x="1250043" y="0"/>
                  </a:lnTo>
                  <a:cubicBezTo>
                    <a:pt x="1645771" y="-156122"/>
                    <a:pt x="2758247" y="86035"/>
                    <a:pt x="3125108" y="0"/>
                  </a:cubicBezTo>
                  <a:cubicBezTo>
                    <a:pt x="4372575" y="96050"/>
                    <a:pt x="6354048" y="44597"/>
                    <a:pt x="7217010" y="0"/>
                  </a:cubicBezTo>
                  <a:cubicBezTo>
                    <a:pt x="7362912" y="19596"/>
                    <a:pt x="7501193" y="140811"/>
                    <a:pt x="7500258" y="283248"/>
                  </a:cubicBezTo>
                  <a:cubicBezTo>
                    <a:pt x="7465383" y="444259"/>
                    <a:pt x="7496140" y="854510"/>
                    <a:pt x="7500258" y="991347"/>
                  </a:cubicBezTo>
                  <a:lnTo>
                    <a:pt x="7500258" y="991347"/>
                  </a:lnTo>
                  <a:cubicBezTo>
                    <a:pt x="7470678" y="1187253"/>
                    <a:pt x="7510603" y="1334565"/>
                    <a:pt x="7500258" y="1416210"/>
                  </a:cubicBezTo>
                  <a:lnTo>
                    <a:pt x="7500258" y="1416204"/>
                  </a:lnTo>
                  <a:cubicBezTo>
                    <a:pt x="7481728" y="1561679"/>
                    <a:pt x="7362805" y="1685666"/>
                    <a:pt x="7217010" y="1699452"/>
                  </a:cubicBezTo>
                  <a:cubicBezTo>
                    <a:pt x="5674304" y="1580816"/>
                    <a:pt x="4726374" y="1828494"/>
                    <a:pt x="3125108" y="1699452"/>
                  </a:cubicBezTo>
                  <a:cubicBezTo>
                    <a:pt x="2997655" y="1806406"/>
                    <a:pt x="2461724" y="2072490"/>
                    <a:pt x="2315180" y="2171645"/>
                  </a:cubicBezTo>
                  <a:cubicBezTo>
                    <a:pt x="1850928" y="1945283"/>
                    <a:pt x="1662236" y="1807562"/>
                    <a:pt x="1250043" y="1699452"/>
                  </a:cubicBezTo>
                  <a:cubicBezTo>
                    <a:pt x="804685" y="1712493"/>
                    <a:pt x="442580" y="1623219"/>
                    <a:pt x="283248" y="1699452"/>
                  </a:cubicBezTo>
                  <a:cubicBezTo>
                    <a:pt x="108180" y="1713276"/>
                    <a:pt x="-2134" y="1565855"/>
                    <a:pt x="0" y="1416204"/>
                  </a:cubicBezTo>
                  <a:lnTo>
                    <a:pt x="0" y="1416210"/>
                  </a:lnTo>
                  <a:cubicBezTo>
                    <a:pt x="16512" y="1254745"/>
                    <a:pt x="-36988" y="1037050"/>
                    <a:pt x="0" y="991347"/>
                  </a:cubicBezTo>
                  <a:lnTo>
                    <a:pt x="0" y="991347"/>
                  </a:lnTo>
                  <a:cubicBezTo>
                    <a:pt x="39889" y="760826"/>
                    <a:pt x="4514" y="496203"/>
                    <a:pt x="0" y="283248"/>
                  </a:cubicBezTo>
                  <a:close/>
                </a:path>
              </a:pathLst>
            </a:custGeom>
            <a:solidFill>
              <a:srgbClr val="FEFECE"/>
            </a:solidFill>
            <a:ln w="38100">
              <a:solidFill>
                <a:schemeClr val="accent2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3116833398">
                    <a:prstGeom prst="wedgeRoundRectCallout">
                      <a:avLst>
                        <a:gd name="adj1" fmla="val -19132"/>
                        <a:gd name="adj2" fmla="val 7778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05160EE-3DE8-6DFB-534A-7BF742E2E74C}"/>
                </a:ext>
              </a:extLst>
            </p:cNvPr>
            <p:cNvSpPr txBox="1"/>
            <p:nvPr/>
          </p:nvSpPr>
          <p:spPr>
            <a:xfrm>
              <a:off x="1807030" y="373095"/>
              <a:ext cx="73369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ơn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tụi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liệu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nhập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tiệc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thôi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!!!</a:t>
              </a:r>
              <a:endPara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C3F3E31-8C2E-F0A7-6170-B6D98AEA2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44" y="6346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6925C27-81F4-D5C1-9C28-E18671E07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5" y="0"/>
            <a:ext cx="12344009" cy="6858000"/>
          </a:xfrm>
          <a:prstGeom prst="rect">
            <a:avLst/>
          </a:prstGeom>
        </p:spPr>
      </p:pic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CC73242C-F9D4-9077-0171-1D16026B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0" b="95271" l="23480" r="74030">
                        <a14:foregroundMark x1="44728" y1="22070" x2="52458" y2="40461"/>
                        <a14:foregroundMark x1="39327" y1="26354" x2="34185" y2="48424"/>
                        <a14:foregroundMark x1="47316" y1="65885" x2="50259" y2="82134"/>
                        <a14:foregroundMark x1="59444" y1="58407" x2="56145" y2="76637"/>
                        <a14:foregroundMark x1="50970" y1="44584" x2="58085" y2="58246"/>
                        <a14:foregroundMark x1="48642" y1="46605" x2="45828" y2="62086"/>
                        <a14:foregroundMark x1="33312" y1="28335" x2="29884" y2="52587"/>
                        <a14:foregroundMark x1="28040" y1="59782" x2="27814" y2="72191"/>
                        <a14:foregroundMark x1="45699" y1="63905" x2="46928" y2="79224"/>
                        <a14:foregroundMark x1="52329" y1="65117" x2="54301" y2="79547"/>
                        <a14:foregroundMark x1="40686" y1="74495" x2="40686" y2="74495"/>
                        <a14:foregroundMark x1="47930" y1="86742" x2="48512" y2="92563"/>
                        <a14:foregroundMark x1="56727" y1="88884" x2="56016" y2="94099"/>
                        <a14:foregroundMark x1="56501" y1="20857" x2="61514" y2="32660"/>
                        <a14:foregroundMark x1="61514" y1="32660" x2="61643" y2="32781"/>
                        <a14:foregroundMark x1="55757" y1="30032" x2="62516" y2="44301"/>
                        <a14:foregroundMark x1="58700" y1="30032" x2="43629" y2="33104"/>
                        <a14:foregroundMark x1="63001" y1="32175" x2="66429" y2="41673"/>
                        <a14:foregroundMark x1="68273" y1="51051" x2="71087" y2="60994"/>
                        <a14:foregroundMark x1="61999" y1="29264" x2="51520" y2="20695"/>
                        <a14:foregroundMark x1="51520" y1="20695" x2="35401" y2="17700"/>
                        <a14:foregroundMark x1="53784" y1="22070" x2="31986" y2="36176"/>
                        <a14:foregroundMark x1="31986" y1="36176" x2="31598" y2="36783"/>
                        <a14:foregroundMark x1="33571" y1="24656" x2="30983" y2="37712"/>
                        <a14:foregroundMark x1="30983" y1="24656" x2="29981" y2="32013"/>
                        <a14:foregroundMark x1="29981" y1="32013" x2="31242" y2="38601"/>
                        <a14:foregroundMark x1="35543" y1="26071" x2="35899" y2="39854"/>
                        <a14:foregroundMark x1="28040" y1="32013" x2="28040" y2="32013"/>
                        <a14:foregroundMark x1="24741" y1="37995" x2="24741" y2="37995"/>
                        <a14:foregroundMark x1="23512" y1="60833" x2="23512" y2="60833"/>
                        <a14:foregroundMark x1="50970" y1="61924" x2="53558" y2="70978"/>
                        <a14:foregroundMark x1="42044" y1="41835" x2="41656" y2="54406"/>
                        <a14:foregroundMark x1="50129" y1="61601" x2="51358" y2="72191"/>
                        <a14:foregroundMark x1="47801" y1="87672" x2="48415" y2="94867"/>
                        <a14:foregroundMark x1="54043" y1="92886" x2="55272" y2="95311"/>
                        <a14:foregroundMark x1="71216" y1="63460" x2="71216" y2="68513"/>
                        <a14:foregroundMark x1="46928" y1="92886" x2="46928" y2="92886"/>
                        <a14:foregroundMark x1="54528" y1="93775" x2="54528" y2="93775"/>
                        <a14:foregroundMark x1="54528" y1="93775" x2="52458" y2="93169"/>
                        <a14:foregroundMark x1="47542" y1="92118" x2="45699" y2="93007"/>
                        <a14:foregroundMark x1="46087" y1="14551" x2="46087" y2="14551"/>
                        <a14:foregroundMark x1="48027" y1="15158" x2="48027" y2="15158"/>
                        <a14:foregroundMark x1="48286" y1="15036" x2="48286" y2="15036"/>
                        <a14:foregroundMark x1="47801" y1="14390" x2="47801" y2="14390"/>
                        <a14:foregroundMark x1="42885" y1="15036" x2="42885" y2="15036"/>
                        <a14:foregroundMark x1="74030" y1="66815" x2="74030" y2="66815"/>
                        <a14:backgroundMark x1="33085" y1="18391" x2="33085" y2="18391"/>
                        <a14:backgroundMark x1="34056" y1="18230" x2="34056" y2="18230"/>
                        <a14:backgroundMark x1="34444" y1="16694" x2="35026" y2="17947"/>
                        <a14:backgroundMark x1="72671" y1="63298" x2="72671" y2="63298"/>
                        <a14:backgroundMark x1="32956" y1="18230" x2="32956" y2="18230"/>
                        <a14:backgroundMark x1="33571" y1="17947" x2="32600" y2="18230"/>
                        <a14:backgroundMark x1="34185" y1="16694" x2="33571" y2="17785"/>
                        <a14:backgroundMark x1="34185" y1="17947" x2="33829" y2="17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1954" r="22905"/>
          <a:stretch/>
        </p:blipFill>
        <p:spPr>
          <a:xfrm>
            <a:off x="8298284" y="2625289"/>
            <a:ext cx="3247697" cy="396979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C527327-FE78-F260-CCFD-BB6FAF7D3021}"/>
              </a:ext>
            </a:extLst>
          </p:cNvPr>
          <p:cNvSpPr/>
          <p:nvPr/>
        </p:nvSpPr>
        <p:spPr>
          <a:xfrm>
            <a:off x="751115" y="262919"/>
            <a:ext cx="10961914" cy="1525237"/>
          </a:xfrm>
          <a:custGeom>
            <a:avLst/>
            <a:gdLst>
              <a:gd name="connsiteX0" fmla="*/ 0 w 10961914"/>
              <a:gd name="connsiteY0" fmla="*/ 254211 h 1525237"/>
              <a:gd name="connsiteX1" fmla="*/ 254211 w 10961914"/>
              <a:gd name="connsiteY1" fmla="*/ 0 h 1525237"/>
              <a:gd name="connsiteX2" fmla="*/ 10707703 w 10961914"/>
              <a:gd name="connsiteY2" fmla="*/ 0 h 1525237"/>
              <a:gd name="connsiteX3" fmla="*/ 10961914 w 10961914"/>
              <a:gd name="connsiteY3" fmla="*/ 254211 h 1525237"/>
              <a:gd name="connsiteX4" fmla="*/ 10961914 w 10961914"/>
              <a:gd name="connsiteY4" fmla="*/ 1271026 h 1525237"/>
              <a:gd name="connsiteX5" fmla="*/ 10707703 w 10961914"/>
              <a:gd name="connsiteY5" fmla="*/ 1525237 h 1525237"/>
              <a:gd name="connsiteX6" fmla="*/ 254211 w 10961914"/>
              <a:gd name="connsiteY6" fmla="*/ 1525237 h 1525237"/>
              <a:gd name="connsiteX7" fmla="*/ 0 w 10961914"/>
              <a:gd name="connsiteY7" fmla="*/ 1271026 h 1525237"/>
              <a:gd name="connsiteX8" fmla="*/ 0 w 10961914"/>
              <a:gd name="connsiteY8" fmla="*/ 254211 h 152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1914" h="1525237" fill="none" extrusionOk="0">
                <a:moveTo>
                  <a:pt x="0" y="254211"/>
                </a:moveTo>
                <a:cubicBezTo>
                  <a:pt x="274" y="121234"/>
                  <a:pt x="119702" y="9882"/>
                  <a:pt x="254211" y="0"/>
                </a:cubicBezTo>
                <a:cubicBezTo>
                  <a:pt x="1950928" y="72427"/>
                  <a:pt x="7093784" y="61419"/>
                  <a:pt x="10707703" y="0"/>
                </a:cubicBezTo>
                <a:cubicBezTo>
                  <a:pt x="10847163" y="-6453"/>
                  <a:pt x="10948990" y="109905"/>
                  <a:pt x="10961914" y="254211"/>
                </a:cubicBezTo>
                <a:cubicBezTo>
                  <a:pt x="11027359" y="747702"/>
                  <a:pt x="10903734" y="1043998"/>
                  <a:pt x="10961914" y="1271026"/>
                </a:cubicBezTo>
                <a:cubicBezTo>
                  <a:pt x="10963948" y="1401101"/>
                  <a:pt x="10830408" y="1505404"/>
                  <a:pt x="10707703" y="1525237"/>
                </a:cubicBezTo>
                <a:cubicBezTo>
                  <a:pt x="9306766" y="1555064"/>
                  <a:pt x="2242415" y="1445931"/>
                  <a:pt x="254211" y="1525237"/>
                </a:cubicBezTo>
                <a:cubicBezTo>
                  <a:pt x="119244" y="1524623"/>
                  <a:pt x="-2584" y="1411934"/>
                  <a:pt x="0" y="1271026"/>
                </a:cubicBezTo>
                <a:cubicBezTo>
                  <a:pt x="-73902" y="1030473"/>
                  <a:pt x="23948" y="532329"/>
                  <a:pt x="0" y="254211"/>
                </a:cubicBezTo>
                <a:close/>
              </a:path>
              <a:path w="10961914" h="1525237" stroke="0" extrusionOk="0">
                <a:moveTo>
                  <a:pt x="0" y="254211"/>
                </a:moveTo>
                <a:cubicBezTo>
                  <a:pt x="11371" y="116913"/>
                  <a:pt x="117354" y="7376"/>
                  <a:pt x="254211" y="0"/>
                </a:cubicBezTo>
                <a:cubicBezTo>
                  <a:pt x="3580093" y="123000"/>
                  <a:pt x="7600912" y="-96860"/>
                  <a:pt x="10707703" y="0"/>
                </a:cubicBezTo>
                <a:cubicBezTo>
                  <a:pt x="10845416" y="-2045"/>
                  <a:pt x="10969389" y="98743"/>
                  <a:pt x="10961914" y="254211"/>
                </a:cubicBezTo>
                <a:cubicBezTo>
                  <a:pt x="11033118" y="650293"/>
                  <a:pt x="10884732" y="788234"/>
                  <a:pt x="10961914" y="1271026"/>
                </a:cubicBezTo>
                <a:cubicBezTo>
                  <a:pt x="10942823" y="1418339"/>
                  <a:pt x="10826255" y="1521662"/>
                  <a:pt x="10707703" y="1525237"/>
                </a:cubicBezTo>
                <a:cubicBezTo>
                  <a:pt x="7525263" y="1364530"/>
                  <a:pt x="3066803" y="1564904"/>
                  <a:pt x="254211" y="1525237"/>
                </a:cubicBezTo>
                <a:cubicBezTo>
                  <a:pt x="109863" y="1524439"/>
                  <a:pt x="-5111" y="1409108"/>
                  <a:pt x="0" y="1271026"/>
                </a:cubicBezTo>
                <a:cubicBezTo>
                  <a:pt x="-86330" y="1139277"/>
                  <a:pt x="-62557" y="552820"/>
                  <a:pt x="0" y="254211"/>
                </a:cubicBezTo>
                <a:close/>
              </a:path>
            </a:pathLst>
          </a:custGeom>
          <a:solidFill>
            <a:srgbClr val="E2FEE8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5FA0C0-DEBD-4A22-B079-B0CDCD15FCDE}"/>
              </a:ext>
            </a:extLst>
          </p:cNvPr>
          <p:cNvSpPr txBox="1"/>
          <p:nvPr/>
        </p:nvSpPr>
        <p:spPr>
          <a:xfrm>
            <a:off x="827314" y="425372"/>
            <a:ext cx="10885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 1-2 câu kể có sử dụng cặp từ ngữ có nghĩa trái ngược nhau:</a:t>
            </a:r>
            <a:endParaRPr lang="vi-VN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D19D450-C129-B9C0-70D5-AA3E4FB0A8A6}"/>
              </a:ext>
            </a:extLst>
          </p:cNvPr>
          <p:cNvSpPr/>
          <p:nvPr/>
        </p:nvSpPr>
        <p:spPr>
          <a:xfrm>
            <a:off x="3127766" y="2625289"/>
            <a:ext cx="3247698" cy="912568"/>
          </a:xfrm>
          <a:custGeom>
            <a:avLst/>
            <a:gdLst>
              <a:gd name="connsiteX0" fmla="*/ 0 w 3247698"/>
              <a:gd name="connsiteY0" fmla="*/ 152098 h 912568"/>
              <a:gd name="connsiteX1" fmla="*/ 152098 w 3247698"/>
              <a:gd name="connsiteY1" fmla="*/ 0 h 912568"/>
              <a:gd name="connsiteX2" fmla="*/ 799668 w 3247698"/>
              <a:gd name="connsiteY2" fmla="*/ 0 h 912568"/>
              <a:gd name="connsiteX3" fmla="*/ 1447239 w 3247698"/>
              <a:gd name="connsiteY3" fmla="*/ 0 h 912568"/>
              <a:gd name="connsiteX4" fmla="*/ 2006504 w 3247698"/>
              <a:gd name="connsiteY4" fmla="*/ 0 h 912568"/>
              <a:gd name="connsiteX5" fmla="*/ 3095600 w 3247698"/>
              <a:gd name="connsiteY5" fmla="*/ 0 h 912568"/>
              <a:gd name="connsiteX6" fmla="*/ 3247698 w 3247698"/>
              <a:gd name="connsiteY6" fmla="*/ 152098 h 912568"/>
              <a:gd name="connsiteX7" fmla="*/ 3247698 w 3247698"/>
              <a:gd name="connsiteY7" fmla="*/ 760470 h 912568"/>
              <a:gd name="connsiteX8" fmla="*/ 3095600 w 3247698"/>
              <a:gd name="connsiteY8" fmla="*/ 912568 h 912568"/>
              <a:gd name="connsiteX9" fmla="*/ 2565770 w 3247698"/>
              <a:gd name="connsiteY9" fmla="*/ 912568 h 912568"/>
              <a:gd name="connsiteX10" fmla="*/ 2035939 w 3247698"/>
              <a:gd name="connsiteY10" fmla="*/ 912568 h 912568"/>
              <a:gd name="connsiteX11" fmla="*/ 1476674 w 3247698"/>
              <a:gd name="connsiteY11" fmla="*/ 912568 h 912568"/>
              <a:gd name="connsiteX12" fmla="*/ 858538 w 3247698"/>
              <a:gd name="connsiteY12" fmla="*/ 912568 h 912568"/>
              <a:gd name="connsiteX13" fmla="*/ 152098 w 3247698"/>
              <a:gd name="connsiteY13" fmla="*/ 912568 h 912568"/>
              <a:gd name="connsiteX14" fmla="*/ 0 w 3247698"/>
              <a:gd name="connsiteY14" fmla="*/ 760470 h 912568"/>
              <a:gd name="connsiteX15" fmla="*/ 0 w 3247698"/>
              <a:gd name="connsiteY15" fmla="*/ 152098 h 9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47698" h="912568" fill="none" extrusionOk="0">
                <a:moveTo>
                  <a:pt x="0" y="152098"/>
                </a:moveTo>
                <a:cubicBezTo>
                  <a:pt x="-9806" y="51952"/>
                  <a:pt x="63904" y="8780"/>
                  <a:pt x="152098" y="0"/>
                </a:cubicBezTo>
                <a:cubicBezTo>
                  <a:pt x="462428" y="-10528"/>
                  <a:pt x="577457" y="-8682"/>
                  <a:pt x="799668" y="0"/>
                </a:cubicBezTo>
                <a:cubicBezTo>
                  <a:pt x="1021879" y="8682"/>
                  <a:pt x="1134128" y="7196"/>
                  <a:pt x="1447239" y="0"/>
                </a:cubicBezTo>
                <a:cubicBezTo>
                  <a:pt x="1760350" y="-7196"/>
                  <a:pt x="1794397" y="2966"/>
                  <a:pt x="2006504" y="0"/>
                </a:cubicBezTo>
                <a:cubicBezTo>
                  <a:pt x="2218612" y="-2966"/>
                  <a:pt x="2764134" y="-47910"/>
                  <a:pt x="3095600" y="0"/>
                </a:cubicBezTo>
                <a:cubicBezTo>
                  <a:pt x="3167930" y="2939"/>
                  <a:pt x="3256294" y="62132"/>
                  <a:pt x="3247698" y="152098"/>
                </a:cubicBezTo>
                <a:cubicBezTo>
                  <a:pt x="3270399" y="286338"/>
                  <a:pt x="3228531" y="482788"/>
                  <a:pt x="3247698" y="760470"/>
                </a:cubicBezTo>
                <a:cubicBezTo>
                  <a:pt x="3248147" y="860808"/>
                  <a:pt x="3181052" y="924251"/>
                  <a:pt x="3095600" y="912568"/>
                </a:cubicBezTo>
                <a:cubicBezTo>
                  <a:pt x="2887116" y="903713"/>
                  <a:pt x="2684127" y="906402"/>
                  <a:pt x="2565770" y="912568"/>
                </a:cubicBezTo>
                <a:cubicBezTo>
                  <a:pt x="2447413" y="918735"/>
                  <a:pt x="2272077" y="934626"/>
                  <a:pt x="2035939" y="912568"/>
                </a:cubicBezTo>
                <a:cubicBezTo>
                  <a:pt x="1799801" y="890510"/>
                  <a:pt x="1594538" y="935411"/>
                  <a:pt x="1476674" y="912568"/>
                </a:cubicBezTo>
                <a:cubicBezTo>
                  <a:pt x="1358811" y="889725"/>
                  <a:pt x="1136023" y="917315"/>
                  <a:pt x="858538" y="912568"/>
                </a:cubicBezTo>
                <a:cubicBezTo>
                  <a:pt x="581053" y="907821"/>
                  <a:pt x="397048" y="917247"/>
                  <a:pt x="152098" y="912568"/>
                </a:cubicBezTo>
                <a:cubicBezTo>
                  <a:pt x="72532" y="903112"/>
                  <a:pt x="-4835" y="841595"/>
                  <a:pt x="0" y="760470"/>
                </a:cubicBezTo>
                <a:cubicBezTo>
                  <a:pt x="3210" y="470761"/>
                  <a:pt x="26709" y="305136"/>
                  <a:pt x="0" y="152098"/>
                </a:cubicBezTo>
                <a:close/>
              </a:path>
              <a:path w="3247698" h="912568" stroke="0" extrusionOk="0">
                <a:moveTo>
                  <a:pt x="0" y="152098"/>
                </a:moveTo>
                <a:cubicBezTo>
                  <a:pt x="-781" y="59727"/>
                  <a:pt x="86787" y="6070"/>
                  <a:pt x="152098" y="0"/>
                </a:cubicBezTo>
                <a:cubicBezTo>
                  <a:pt x="448684" y="17015"/>
                  <a:pt x="610872" y="26202"/>
                  <a:pt x="799668" y="0"/>
                </a:cubicBezTo>
                <a:cubicBezTo>
                  <a:pt x="988464" y="-26202"/>
                  <a:pt x="1102094" y="10013"/>
                  <a:pt x="1358934" y="0"/>
                </a:cubicBezTo>
                <a:cubicBezTo>
                  <a:pt x="1615774" y="-10013"/>
                  <a:pt x="1684413" y="-2296"/>
                  <a:pt x="1859329" y="0"/>
                </a:cubicBezTo>
                <a:cubicBezTo>
                  <a:pt x="2034246" y="2296"/>
                  <a:pt x="2293874" y="5432"/>
                  <a:pt x="2418595" y="0"/>
                </a:cubicBezTo>
                <a:cubicBezTo>
                  <a:pt x="2543316" y="-5432"/>
                  <a:pt x="2907992" y="9670"/>
                  <a:pt x="3095600" y="0"/>
                </a:cubicBezTo>
                <a:cubicBezTo>
                  <a:pt x="3175344" y="-6901"/>
                  <a:pt x="3254991" y="68762"/>
                  <a:pt x="3247698" y="152098"/>
                </a:cubicBezTo>
                <a:cubicBezTo>
                  <a:pt x="3266125" y="352608"/>
                  <a:pt x="3229550" y="624019"/>
                  <a:pt x="3247698" y="760470"/>
                </a:cubicBezTo>
                <a:cubicBezTo>
                  <a:pt x="3252956" y="853957"/>
                  <a:pt x="3188999" y="899068"/>
                  <a:pt x="3095600" y="912568"/>
                </a:cubicBezTo>
                <a:cubicBezTo>
                  <a:pt x="2893775" y="901086"/>
                  <a:pt x="2761003" y="900759"/>
                  <a:pt x="2506900" y="912568"/>
                </a:cubicBezTo>
                <a:cubicBezTo>
                  <a:pt x="2252797" y="924377"/>
                  <a:pt x="2137643" y="918546"/>
                  <a:pt x="1888764" y="912568"/>
                </a:cubicBezTo>
                <a:cubicBezTo>
                  <a:pt x="1639885" y="906590"/>
                  <a:pt x="1389932" y="894095"/>
                  <a:pt x="1241194" y="912568"/>
                </a:cubicBezTo>
                <a:cubicBezTo>
                  <a:pt x="1092456" y="931042"/>
                  <a:pt x="522111" y="931048"/>
                  <a:pt x="152098" y="912568"/>
                </a:cubicBezTo>
                <a:cubicBezTo>
                  <a:pt x="75683" y="926513"/>
                  <a:pt x="-5708" y="856058"/>
                  <a:pt x="0" y="760470"/>
                </a:cubicBezTo>
                <a:cubicBezTo>
                  <a:pt x="27507" y="606085"/>
                  <a:pt x="-23061" y="431038"/>
                  <a:pt x="0" y="152098"/>
                </a:cubicBezTo>
                <a:close/>
              </a:path>
            </a:pathLst>
          </a:custGeom>
          <a:solidFill>
            <a:srgbClr val="FEFECE"/>
          </a:solidFill>
          <a:ln w="38100"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2632982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nóng – lạnh</a:t>
            </a:r>
            <a:endParaRPr lang="vi-VN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53FC856-E091-5BC9-48C5-74B98F561CA9}"/>
              </a:ext>
            </a:extLst>
          </p:cNvPr>
          <p:cNvSpPr/>
          <p:nvPr/>
        </p:nvSpPr>
        <p:spPr>
          <a:xfrm>
            <a:off x="1576352" y="3948788"/>
            <a:ext cx="6721932" cy="1167669"/>
          </a:xfrm>
          <a:custGeom>
            <a:avLst/>
            <a:gdLst>
              <a:gd name="connsiteX0" fmla="*/ 0 w 6721932"/>
              <a:gd name="connsiteY0" fmla="*/ 194615 h 1167669"/>
              <a:gd name="connsiteX1" fmla="*/ 194615 w 6721932"/>
              <a:gd name="connsiteY1" fmla="*/ 0 h 1167669"/>
              <a:gd name="connsiteX2" fmla="*/ 954539 w 6721932"/>
              <a:gd name="connsiteY2" fmla="*/ 0 h 1167669"/>
              <a:gd name="connsiteX3" fmla="*/ 1651136 w 6721932"/>
              <a:gd name="connsiteY3" fmla="*/ 0 h 1167669"/>
              <a:gd name="connsiteX4" fmla="*/ 2347734 w 6721932"/>
              <a:gd name="connsiteY4" fmla="*/ 0 h 1167669"/>
              <a:gd name="connsiteX5" fmla="*/ 2917677 w 6721932"/>
              <a:gd name="connsiteY5" fmla="*/ 0 h 1167669"/>
              <a:gd name="connsiteX6" fmla="*/ 3550947 w 6721932"/>
              <a:gd name="connsiteY6" fmla="*/ 0 h 1167669"/>
              <a:gd name="connsiteX7" fmla="*/ 4310871 w 6721932"/>
              <a:gd name="connsiteY7" fmla="*/ 0 h 1167669"/>
              <a:gd name="connsiteX8" fmla="*/ 4754160 w 6721932"/>
              <a:gd name="connsiteY8" fmla="*/ 0 h 1167669"/>
              <a:gd name="connsiteX9" fmla="*/ 5387431 w 6721932"/>
              <a:gd name="connsiteY9" fmla="*/ 0 h 1167669"/>
              <a:gd name="connsiteX10" fmla="*/ 6527317 w 6721932"/>
              <a:gd name="connsiteY10" fmla="*/ 0 h 1167669"/>
              <a:gd name="connsiteX11" fmla="*/ 6721932 w 6721932"/>
              <a:gd name="connsiteY11" fmla="*/ 194615 h 1167669"/>
              <a:gd name="connsiteX12" fmla="*/ 6721932 w 6721932"/>
              <a:gd name="connsiteY12" fmla="*/ 591619 h 1167669"/>
              <a:gd name="connsiteX13" fmla="*/ 6721932 w 6721932"/>
              <a:gd name="connsiteY13" fmla="*/ 973054 h 1167669"/>
              <a:gd name="connsiteX14" fmla="*/ 6527317 w 6721932"/>
              <a:gd name="connsiteY14" fmla="*/ 1167669 h 1167669"/>
              <a:gd name="connsiteX15" fmla="*/ 5894047 w 6721932"/>
              <a:gd name="connsiteY15" fmla="*/ 1167669 h 1167669"/>
              <a:gd name="connsiteX16" fmla="*/ 5197450 w 6721932"/>
              <a:gd name="connsiteY16" fmla="*/ 1167669 h 1167669"/>
              <a:gd name="connsiteX17" fmla="*/ 4564179 w 6721932"/>
              <a:gd name="connsiteY17" fmla="*/ 1167669 h 1167669"/>
              <a:gd name="connsiteX18" fmla="*/ 3867582 w 6721932"/>
              <a:gd name="connsiteY18" fmla="*/ 1167669 h 1167669"/>
              <a:gd name="connsiteX19" fmla="*/ 3170985 w 6721932"/>
              <a:gd name="connsiteY19" fmla="*/ 1167669 h 1167669"/>
              <a:gd name="connsiteX20" fmla="*/ 2727696 w 6721932"/>
              <a:gd name="connsiteY20" fmla="*/ 1167669 h 1167669"/>
              <a:gd name="connsiteX21" fmla="*/ 2031099 w 6721932"/>
              <a:gd name="connsiteY21" fmla="*/ 1167669 h 1167669"/>
              <a:gd name="connsiteX22" fmla="*/ 1461155 w 6721932"/>
              <a:gd name="connsiteY22" fmla="*/ 1167669 h 1167669"/>
              <a:gd name="connsiteX23" fmla="*/ 194615 w 6721932"/>
              <a:gd name="connsiteY23" fmla="*/ 1167669 h 1167669"/>
              <a:gd name="connsiteX24" fmla="*/ 0 w 6721932"/>
              <a:gd name="connsiteY24" fmla="*/ 973054 h 1167669"/>
              <a:gd name="connsiteX25" fmla="*/ 0 w 6721932"/>
              <a:gd name="connsiteY25" fmla="*/ 599403 h 1167669"/>
              <a:gd name="connsiteX26" fmla="*/ 0 w 6721932"/>
              <a:gd name="connsiteY26" fmla="*/ 194615 h 116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721932" h="1167669" fill="none" extrusionOk="0">
                <a:moveTo>
                  <a:pt x="0" y="194615"/>
                </a:moveTo>
                <a:cubicBezTo>
                  <a:pt x="-9810" y="92200"/>
                  <a:pt x="66819" y="-8821"/>
                  <a:pt x="194615" y="0"/>
                </a:cubicBezTo>
                <a:cubicBezTo>
                  <a:pt x="386002" y="-13894"/>
                  <a:pt x="641674" y="19264"/>
                  <a:pt x="954539" y="0"/>
                </a:cubicBezTo>
                <a:cubicBezTo>
                  <a:pt x="1267404" y="-19264"/>
                  <a:pt x="1368635" y="-26438"/>
                  <a:pt x="1651136" y="0"/>
                </a:cubicBezTo>
                <a:cubicBezTo>
                  <a:pt x="1933637" y="26438"/>
                  <a:pt x="2089976" y="753"/>
                  <a:pt x="2347734" y="0"/>
                </a:cubicBezTo>
                <a:cubicBezTo>
                  <a:pt x="2605492" y="-753"/>
                  <a:pt x="2731327" y="10603"/>
                  <a:pt x="2917677" y="0"/>
                </a:cubicBezTo>
                <a:cubicBezTo>
                  <a:pt x="3104027" y="-10603"/>
                  <a:pt x="3320518" y="-3774"/>
                  <a:pt x="3550947" y="0"/>
                </a:cubicBezTo>
                <a:cubicBezTo>
                  <a:pt x="3781376" y="3774"/>
                  <a:pt x="4125495" y="-9376"/>
                  <a:pt x="4310871" y="0"/>
                </a:cubicBezTo>
                <a:cubicBezTo>
                  <a:pt x="4496247" y="9376"/>
                  <a:pt x="4650875" y="-874"/>
                  <a:pt x="4754160" y="0"/>
                </a:cubicBezTo>
                <a:cubicBezTo>
                  <a:pt x="4857445" y="874"/>
                  <a:pt x="5091670" y="-7371"/>
                  <a:pt x="5387431" y="0"/>
                </a:cubicBezTo>
                <a:cubicBezTo>
                  <a:pt x="5683192" y="7371"/>
                  <a:pt x="6232466" y="-14655"/>
                  <a:pt x="6527317" y="0"/>
                </a:cubicBezTo>
                <a:cubicBezTo>
                  <a:pt x="6645296" y="1243"/>
                  <a:pt x="6742175" y="83951"/>
                  <a:pt x="6721932" y="194615"/>
                </a:cubicBezTo>
                <a:cubicBezTo>
                  <a:pt x="6733659" y="386939"/>
                  <a:pt x="6724739" y="405393"/>
                  <a:pt x="6721932" y="591619"/>
                </a:cubicBezTo>
                <a:cubicBezTo>
                  <a:pt x="6719125" y="777845"/>
                  <a:pt x="6729761" y="848411"/>
                  <a:pt x="6721932" y="973054"/>
                </a:cubicBezTo>
                <a:cubicBezTo>
                  <a:pt x="6720410" y="1083127"/>
                  <a:pt x="6632554" y="1166029"/>
                  <a:pt x="6527317" y="1167669"/>
                </a:cubicBezTo>
                <a:cubicBezTo>
                  <a:pt x="6306186" y="1158945"/>
                  <a:pt x="6184462" y="1150608"/>
                  <a:pt x="5894047" y="1167669"/>
                </a:cubicBezTo>
                <a:cubicBezTo>
                  <a:pt x="5603632" y="1184731"/>
                  <a:pt x="5400820" y="1177125"/>
                  <a:pt x="5197450" y="1167669"/>
                </a:cubicBezTo>
                <a:cubicBezTo>
                  <a:pt x="4994080" y="1158213"/>
                  <a:pt x="4772693" y="1144869"/>
                  <a:pt x="4564179" y="1167669"/>
                </a:cubicBezTo>
                <a:cubicBezTo>
                  <a:pt x="4355665" y="1190469"/>
                  <a:pt x="4144279" y="1187064"/>
                  <a:pt x="3867582" y="1167669"/>
                </a:cubicBezTo>
                <a:cubicBezTo>
                  <a:pt x="3590885" y="1148274"/>
                  <a:pt x="3497072" y="1144132"/>
                  <a:pt x="3170985" y="1167669"/>
                </a:cubicBezTo>
                <a:cubicBezTo>
                  <a:pt x="2844898" y="1191206"/>
                  <a:pt x="2944081" y="1168144"/>
                  <a:pt x="2727696" y="1167669"/>
                </a:cubicBezTo>
                <a:cubicBezTo>
                  <a:pt x="2511311" y="1167194"/>
                  <a:pt x="2273380" y="1146529"/>
                  <a:pt x="2031099" y="1167669"/>
                </a:cubicBezTo>
                <a:cubicBezTo>
                  <a:pt x="1788818" y="1188809"/>
                  <a:pt x="1618636" y="1186180"/>
                  <a:pt x="1461155" y="1167669"/>
                </a:cubicBezTo>
                <a:cubicBezTo>
                  <a:pt x="1303674" y="1149158"/>
                  <a:pt x="733054" y="1198870"/>
                  <a:pt x="194615" y="1167669"/>
                </a:cubicBezTo>
                <a:cubicBezTo>
                  <a:pt x="89948" y="1167225"/>
                  <a:pt x="-2893" y="1084787"/>
                  <a:pt x="0" y="973054"/>
                </a:cubicBezTo>
                <a:cubicBezTo>
                  <a:pt x="10086" y="862667"/>
                  <a:pt x="-7492" y="676554"/>
                  <a:pt x="0" y="599403"/>
                </a:cubicBezTo>
                <a:cubicBezTo>
                  <a:pt x="7492" y="522252"/>
                  <a:pt x="14159" y="383952"/>
                  <a:pt x="0" y="194615"/>
                </a:cubicBezTo>
                <a:close/>
              </a:path>
              <a:path w="6721932" h="1167669" stroke="0" extrusionOk="0">
                <a:moveTo>
                  <a:pt x="0" y="194615"/>
                </a:moveTo>
                <a:cubicBezTo>
                  <a:pt x="-15759" y="80912"/>
                  <a:pt x="71546" y="8335"/>
                  <a:pt x="194615" y="0"/>
                </a:cubicBezTo>
                <a:cubicBezTo>
                  <a:pt x="419923" y="-12852"/>
                  <a:pt x="657670" y="30045"/>
                  <a:pt x="954539" y="0"/>
                </a:cubicBezTo>
                <a:cubicBezTo>
                  <a:pt x="1251408" y="-30045"/>
                  <a:pt x="1396224" y="-1814"/>
                  <a:pt x="1651136" y="0"/>
                </a:cubicBezTo>
                <a:cubicBezTo>
                  <a:pt x="1906048" y="1814"/>
                  <a:pt x="2206571" y="-17683"/>
                  <a:pt x="2347734" y="0"/>
                </a:cubicBezTo>
                <a:cubicBezTo>
                  <a:pt x="2488897" y="17683"/>
                  <a:pt x="2670091" y="19505"/>
                  <a:pt x="2791023" y="0"/>
                </a:cubicBezTo>
                <a:cubicBezTo>
                  <a:pt x="2911955" y="-19505"/>
                  <a:pt x="3102828" y="-14888"/>
                  <a:pt x="3234312" y="0"/>
                </a:cubicBezTo>
                <a:cubicBezTo>
                  <a:pt x="3365796" y="14888"/>
                  <a:pt x="3800378" y="12788"/>
                  <a:pt x="3994236" y="0"/>
                </a:cubicBezTo>
                <a:cubicBezTo>
                  <a:pt x="4188094" y="-12788"/>
                  <a:pt x="4417950" y="30838"/>
                  <a:pt x="4754160" y="0"/>
                </a:cubicBezTo>
                <a:cubicBezTo>
                  <a:pt x="5090370" y="-30838"/>
                  <a:pt x="5219820" y="9416"/>
                  <a:pt x="5387431" y="0"/>
                </a:cubicBezTo>
                <a:cubicBezTo>
                  <a:pt x="5555042" y="-9416"/>
                  <a:pt x="6092086" y="11310"/>
                  <a:pt x="6527317" y="0"/>
                </a:cubicBezTo>
                <a:cubicBezTo>
                  <a:pt x="6633476" y="24998"/>
                  <a:pt x="6730100" y="72689"/>
                  <a:pt x="6721932" y="194615"/>
                </a:cubicBezTo>
                <a:cubicBezTo>
                  <a:pt x="6711350" y="293712"/>
                  <a:pt x="6710442" y="440325"/>
                  <a:pt x="6721932" y="591619"/>
                </a:cubicBezTo>
                <a:cubicBezTo>
                  <a:pt x="6733422" y="742913"/>
                  <a:pt x="6718212" y="838331"/>
                  <a:pt x="6721932" y="973054"/>
                </a:cubicBezTo>
                <a:cubicBezTo>
                  <a:pt x="6737334" y="1087458"/>
                  <a:pt x="6639155" y="1141158"/>
                  <a:pt x="6527317" y="1167669"/>
                </a:cubicBezTo>
                <a:cubicBezTo>
                  <a:pt x="6283575" y="1167653"/>
                  <a:pt x="6043963" y="1148350"/>
                  <a:pt x="5894047" y="1167669"/>
                </a:cubicBezTo>
                <a:cubicBezTo>
                  <a:pt x="5744131" y="1186989"/>
                  <a:pt x="5390064" y="1184617"/>
                  <a:pt x="5260777" y="1167669"/>
                </a:cubicBezTo>
                <a:cubicBezTo>
                  <a:pt x="5131490" y="1150722"/>
                  <a:pt x="4973236" y="1180893"/>
                  <a:pt x="4690833" y="1167669"/>
                </a:cubicBezTo>
                <a:cubicBezTo>
                  <a:pt x="4408430" y="1154445"/>
                  <a:pt x="4275865" y="1177764"/>
                  <a:pt x="3930909" y="1167669"/>
                </a:cubicBezTo>
                <a:cubicBezTo>
                  <a:pt x="3585953" y="1157574"/>
                  <a:pt x="3578846" y="1144216"/>
                  <a:pt x="3297639" y="1167669"/>
                </a:cubicBezTo>
                <a:cubicBezTo>
                  <a:pt x="3016432" y="1191123"/>
                  <a:pt x="3043157" y="1161167"/>
                  <a:pt x="2854350" y="1167669"/>
                </a:cubicBezTo>
                <a:cubicBezTo>
                  <a:pt x="2665543" y="1174171"/>
                  <a:pt x="2436384" y="1135388"/>
                  <a:pt x="2094426" y="1167669"/>
                </a:cubicBezTo>
                <a:cubicBezTo>
                  <a:pt x="1752468" y="1199950"/>
                  <a:pt x="1774872" y="1185742"/>
                  <a:pt x="1651136" y="1167669"/>
                </a:cubicBezTo>
                <a:cubicBezTo>
                  <a:pt x="1527400" y="1149597"/>
                  <a:pt x="1315136" y="1149241"/>
                  <a:pt x="1081193" y="1167669"/>
                </a:cubicBezTo>
                <a:cubicBezTo>
                  <a:pt x="847250" y="1186097"/>
                  <a:pt x="634350" y="1135135"/>
                  <a:pt x="194615" y="1167669"/>
                </a:cubicBezTo>
                <a:cubicBezTo>
                  <a:pt x="85063" y="1151790"/>
                  <a:pt x="-4061" y="1083290"/>
                  <a:pt x="0" y="973054"/>
                </a:cubicBezTo>
                <a:cubicBezTo>
                  <a:pt x="-5575" y="815135"/>
                  <a:pt x="1104" y="752741"/>
                  <a:pt x="0" y="576050"/>
                </a:cubicBezTo>
                <a:cubicBezTo>
                  <a:pt x="-1104" y="399359"/>
                  <a:pt x="-12141" y="337243"/>
                  <a:pt x="0" y="194615"/>
                </a:cubicBezTo>
                <a:close/>
              </a:path>
            </a:pathLst>
          </a:custGeom>
          <a:solidFill>
            <a:srgbClr val="C7FCFD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8705510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 hè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mùa động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9194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6333FBDD-3E0C-3959-492C-80B2C0ED91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b="2407"/>
          <a:stretch/>
        </p:blipFill>
        <p:spPr>
          <a:xfrm>
            <a:off x="-1" y="0"/>
            <a:ext cx="1222197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EF4198D-FF8E-8F63-5911-0A80FB04083F}"/>
              </a:ext>
            </a:extLst>
          </p:cNvPr>
          <p:cNvGrpSpPr/>
          <p:nvPr/>
        </p:nvGrpSpPr>
        <p:grpSpPr>
          <a:xfrm>
            <a:off x="5772107" y="1305343"/>
            <a:ext cx="5326818" cy="2308324"/>
            <a:chOff x="6192520" y="1460869"/>
            <a:chExt cx="4145280" cy="1087144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B47CAD9-6884-E2C5-AFD6-E29FB98C8E53}"/>
                </a:ext>
              </a:extLst>
            </p:cNvPr>
            <p:cNvSpPr txBox="1"/>
            <p:nvPr/>
          </p:nvSpPr>
          <p:spPr>
            <a:xfrm>
              <a:off x="6192520" y="1460869"/>
              <a:ext cx="4145280" cy="1087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THẢO</a:t>
              </a:r>
              <a:r>
                <a:rPr lang="en-US" sz="7200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LUẬN</a:t>
              </a:r>
              <a:endParaRPr lang="vi-VN" sz="7200">
                <a:ln w="2413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8C872BB-C160-B31B-4C3E-877B07805E13}"/>
                </a:ext>
              </a:extLst>
            </p:cNvPr>
            <p:cNvSpPr txBox="1"/>
            <p:nvPr/>
          </p:nvSpPr>
          <p:spPr>
            <a:xfrm>
              <a:off x="6192520" y="1460869"/>
              <a:ext cx="4145280" cy="1087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 b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THẢO</a:t>
              </a:r>
              <a:r>
                <a:rPr lang="en-US" sz="7200" b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LUẬN</a:t>
              </a:r>
              <a:endParaRPr lang="vi-VN" sz="7200" b="1">
                <a:ln w="1905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8AF8B-CCCB-F662-CD7F-7451B9F3D2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33805EE-C0F7-C51F-FB29-4193CF94A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>
              <a:latin typeface="+mj-lt"/>
            </a:endParaRP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4B049C59-6239-86EF-8BEF-68BCA38A4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78" b="-68"/>
          <a:stretch/>
        </p:blipFill>
        <p:spPr>
          <a:xfrm>
            <a:off x="0" y="0"/>
            <a:ext cx="1220405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B821B78-B98A-B611-595F-22155485C6C5}"/>
              </a:ext>
            </a:extLst>
          </p:cNvPr>
          <p:cNvGrpSpPr/>
          <p:nvPr/>
        </p:nvGrpSpPr>
        <p:grpSpPr>
          <a:xfrm>
            <a:off x="3075504" y="403097"/>
            <a:ext cx="5384800" cy="1213005"/>
            <a:chOff x="2563299" y="926741"/>
            <a:chExt cx="5384800" cy="1213005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1E0BBFFA-AD74-E0FF-D6D7-42FDD0CBE1BE}"/>
                </a:ext>
              </a:extLst>
            </p:cNvPr>
            <p:cNvSpPr txBox="1"/>
            <p:nvPr/>
          </p:nvSpPr>
          <p:spPr>
            <a:xfrm>
              <a:off x="2563299" y="926741"/>
              <a:ext cx="5384800" cy="1200329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err="1">
                  <a:ln w="139700">
                    <a:solidFill>
                      <a:schemeClr val="bg1"/>
                    </a:solidFill>
                  </a:ln>
                  <a:latin typeface="+mj-lt"/>
                </a:rPr>
                <a:t>Tiếng</a:t>
              </a:r>
              <a:r>
                <a:rPr lang="en-US" sz="7200">
                  <a:ln w="139700">
                    <a:solidFill>
                      <a:schemeClr val="bg1"/>
                    </a:solidFill>
                  </a:ln>
                  <a:latin typeface="+mj-lt"/>
                </a:rPr>
                <a:t> </a:t>
              </a:r>
              <a:r>
                <a:rPr lang="en-US" sz="7200" err="1">
                  <a:ln w="139700">
                    <a:solidFill>
                      <a:schemeClr val="bg1"/>
                    </a:solidFill>
                  </a:ln>
                  <a:latin typeface="+mj-lt"/>
                </a:rPr>
                <a:t>Việt</a:t>
              </a:r>
              <a:endParaRPr lang="vi-VN" sz="7200">
                <a:ln w="139700">
                  <a:solidFill>
                    <a:schemeClr val="bg1"/>
                  </a:solidFill>
                </a:ln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1AC9558-B7AC-210E-3E6F-6D1918E7A503}"/>
                </a:ext>
              </a:extLst>
            </p:cNvPr>
            <p:cNvSpPr txBox="1"/>
            <p:nvPr/>
          </p:nvSpPr>
          <p:spPr>
            <a:xfrm>
              <a:off x="2563299" y="939417"/>
              <a:ext cx="5384800" cy="1200329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F583B4"/>
                  </a:solidFill>
                  <a:latin typeface="+mj-lt"/>
                </a:rPr>
                <a:t>T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F7DB6E"/>
                  </a:solidFill>
                  <a:latin typeface="+mj-lt"/>
                </a:rPr>
                <a:t>i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76CBE8"/>
                  </a:solidFill>
                  <a:latin typeface="+mj-lt"/>
                </a:rPr>
                <a:t>ế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81CE01"/>
                  </a:solidFill>
                  <a:latin typeface="+mj-lt"/>
                </a:rPr>
                <a:t>n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C68BDF"/>
                  </a:solidFill>
                  <a:latin typeface="+mj-lt"/>
                </a:rPr>
                <a:t>g</a:t>
              </a:r>
              <a:r>
                <a:rPr lang="en-US" sz="7200">
                  <a:ln w="12700">
                    <a:solidFill>
                      <a:srgbClr val="002060"/>
                    </a:solidFill>
                  </a:ln>
                  <a:solidFill>
                    <a:srgbClr val="F583B4"/>
                  </a:solidFill>
                  <a:latin typeface="+mj-lt"/>
                </a:rPr>
                <a:t> 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FF8357"/>
                  </a:solidFill>
                  <a:latin typeface="+mj-lt"/>
                </a:rPr>
                <a:t>V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F7DB6E"/>
                  </a:solidFill>
                  <a:latin typeface="+mj-lt"/>
                </a:rPr>
                <a:t>i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81CE01"/>
                  </a:solidFill>
                  <a:latin typeface="+mj-lt"/>
                </a:rPr>
                <a:t>ệ</a:t>
              </a:r>
              <a:r>
                <a:rPr lang="en-US" sz="7200" err="1">
                  <a:ln w="12700">
                    <a:solidFill>
                      <a:srgbClr val="002060"/>
                    </a:solidFill>
                  </a:ln>
                  <a:solidFill>
                    <a:srgbClr val="76CBE8"/>
                  </a:solidFill>
                  <a:latin typeface="+mj-lt"/>
                </a:rPr>
                <a:t>t</a:t>
              </a:r>
              <a:endParaRPr lang="vi-VN" sz="7200">
                <a:ln w="12700">
                  <a:solidFill>
                    <a:srgbClr val="002060"/>
                  </a:solidFill>
                </a:ln>
                <a:solidFill>
                  <a:srgbClr val="76CBE8"/>
                </a:solidFill>
                <a:latin typeface="+mj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E84F8A-9562-7D84-2ADE-DB534F653D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62" b="92280" l="23286" r="74321">
                        <a14:foregroundMark x1="46087" y1="21180" x2="46087" y2="21180"/>
                        <a14:foregroundMark x1="34832" y1="30356" x2="34250" y2="30800"/>
                        <a14:foregroundMark x1="25453" y1="40137" x2="25453" y2="40137"/>
                        <a14:foregroundMark x1="29722" y1="65764" x2="29981" y2="76597"/>
                        <a14:foregroundMark x1="53558" y1="56750" x2="54625" y2="80881"/>
                        <a14:foregroundMark x1="42400" y1="68755" x2="46442" y2="83711"/>
                        <a14:foregroundMark x1="66009" y1="59701" x2="69793" y2="64753"/>
                        <a14:foregroundMark x1="57697" y1="33185" x2="64101" y2="41027"/>
                        <a14:foregroundMark x1="51908" y1="33913" x2="44664" y2="41188"/>
                        <a14:foregroundMark x1="44664" y1="41188" x2="44664" y2="41188"/>
                        <a14:foregroundMark x1="38260" y1="30073" x2="29140" y2="34802"/>
                        <a14:foregroundMark x1="31630" y1="33468" x2="31145" y2="42522"/>
                        <a14:foregroundMark x1="62096" y1="30517" x2="66009" y2="38682"/>
                        <a14:foregroundMark x1="70860" y1="63541" x2="71572" y2="68310"/>
                        <a14:foregroundMark x1="71928" y1="69483" x2="71928" y2="70978"/>
                        <a14:foregroundMark x1="46928" y1="52304" x2="48933" y2="63864"/>
                        <a14:foregroundMark x1="52135" y1="73929" x2="48933" y2="86378"/>
                        <a14:foregroundMark x1="41106" y1="77324" x2="48448" y2="84155"/>
                        <a14:foregroundMark x1="51197" y1="72595" x2="54043" y2="80760"/>
                        <a14:foregroundMark x1="54754" y1="71706" x2="58182" y2="80315"/>
                        <a14:foregroundMark x1="24644" y1="63864" x2="24644" y2="63864"/>
                        <a14:foregroundMark x1="30078" y1="29911" x2="30078" y2="29911"/>
                        <a14:foregroundMark x1="27135" y1="35853" x2="26779" y2="46241"/>
                        <a14:foregroundMark x1="45505" y1="26960" x2="57342" y2="32741"/>
                        <a14:foregroundMark x1="58053" y1="25344" x2="61740" y2="29184"/>
                        <a14:foregroundMark x1="68370" y1="55093" x2="70019" y2="59701"/>
                        <a14:foregroundMark x1="52620" y1="48302" x2="52620" y2="48302"/>
                        <a14:foregroundMark x1="42173" y1="50808" x2="42173" y2="50808"/>
                        <a14:foregroundMark x1="28072" y1="50525" x2="31630" y2="55538"/>
                        <a14:foregroundMark x1="23318" y1="65198" x2="23318" y2="65198"/>
                        <a14:foregroundMark x1="29981" y1="59701" x2="28202" y2="67259"/>
                        <a14:foregroundMark x1="28202" y1="67259" x2="28202" y2="67259"/>
                        <a14:foregroundMark x1="48803" y1="70210" x2="48933" y2="79709"/>
                        <a14:foregroundMark x1="48803" y1="89612" x2="48933" y2="92280"/>
                        <a14:foregroundMark x1="47025" y1="70089" x2="46442" y2="81205"/>
                        <a14:foregroundMark x1="52005" y1="69644" x2="53558" y2="70089"/>
                        <a14:foregroundMark x1="47283" y1="90663" x2="48803" y2="91835"/>
                        <a14:foregroundMark x1="49644" y1="91552" x2="46087" y2="90663"/>
                        <a14:foregroundMark x1="32568" y1="31124" x2="29366" y2="32458"/>
                        <a14:foregroundMark x1="44437" y1="17462" x2="44437" y2="17462"/>
                        <a14:foregroundMark x1="74321" y1="70655" x2="74321" y2="70655"/>
                        <a14:backgroundMark x1="73706" y1="66977" x2="73706" y2="66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14370" r="24045" b="3555"/>
          <a:stretch/>
        </p:blipFill>
        <p:spPr>
          <a:xfrm>
            <a:off x="914400" y="3008345"/>
            <a:ext cx="3098800" cy="369190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F4BB998-78A5-5F7B-B1F7-9ED9849E069E}"/>
              </a:ext>
            </a:extLst>
          </p:cNvPr>
          <p:cNvGrpSpPr/>
          <p:nvPr/>
        </p:nvGrpSpPr>
        <p:grpSpPr>
          <a:xfrm>
            <a:off x="900760" y="1813173"/>
            <a:ext cx="8961446" cy="1637581"/>
            <a:chOff x="1188919" y="327273"/>
            <a:chExt cx="8961446" cy="1637581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12C2A645-451A-A2EA-EF17-01BF39C898C7}"/>
                </a:ext>
              </a:extLst>
            </p:cNvPr>
            <p:cNvGrpSpPr/>
            <p:nvPr/>
          </p:nvGrpSpPr>
          <p:grpSpPr>
            <a:xfrm>
              <a:off x="1188919" y="327273"/>
              <a:ext cx="8961446" cy="1637581"/>
              <a:chOff x="813696" y="1007014"/>
              <a:chExt cx="8652673" cy="1637581"/>
            </a:xfrm>
          </p:grpSpPr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AFB1F56-6E21-A5F6-A35A-5A5AD7CB84B2}"/>
                  </a:ext>
                </a:extLst>
              </p:cNvPr>
              <p:cNvSpPr txBox="1"/>
              <p:nvPr/>
            </p:nvSpPr>
            <p:spPr>
              <a:xfrm>
                <a:off x="826865" y="1007014"/>
                <a:ext cx="8639504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6600" dirty="0" err="1">
                    <a:ln w="2667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</a:rPr>
                  <a:t>MỘT</a:t>
                </a:r>
                <a:r>
                  <a:rPr lang="en-US" sz="6600" dirty="0">
                    <a:ln w="2667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</a:rPr>
                  <a:t> </a:t>
                </a:r>
                <a:r>
                  <a:rPr lang="en-US" sz="6600" dirty="0" err="1">
                    <a:ln w="2667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</a:rPr>
                  <a:t>MÁI</a:t>
                </a:r>
                <a:r>
                  <a:rPr lang="en-US" sz="6600" dirty="0">
                    <a:ln w="2667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</a:rPr>
                  <a:t> NH    </a:t>
                </a:r>
                <a:r>
                  <a:rPr lang="en-US" sz="6600" dirty="0" smtClean="0">
                    <a:ln w="2667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+mj-lt"/>
                  </a:rPr>
                  <a:t>  CHUNG</a:t>
                </a:r>
                <a:endParaRPr lang="vi-VN" sz="6600" dirty="0">
                  <a:ln w="266700">
                    <a:solidFill>
                      <a:schemeClr val="bg1"/>
                    </a:solidFill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62E5CDA9-94B6-403D-1C2C-9FF7863235B8}"/>
                  </a:ext>
                </a:extLst>
              </p:cNvPr>
              <p:cNvSpPr txBox="1"/>
              <p:nvPr/>
            </p:nvSpPr>
            <p:spPr>
              <a:xfrm>
                <a:off x="813696" y="1028768"/>
                <a:ext cx="8639504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6600" dirty="0" err="1">
                    <a:ln w="28575">
                      <a:solidFill>
                        <a:srgbClr val="002060"/>
                      </a:solidFill>
                    </a:ln>
                    <a:solidFill>
                      <a:srgbClr val="FFFF00"/>
                    </a:solidFill>
                    <a:latin typeface="+mj-lt"/>
                  </a:rPr>
                  <a:t>MỘT</a:t>
                </a:r>
                <a:r>
                  <a:rPr lang="en-US" sz="6600" dirty="0">
                    <a:ln w="28575">
                      <a:solidFill>
                        <a:srgbClr val="002060"/>
                      </a:solidFill>
                    </a:ln>
                    <a:solidFill>
                      <a:srgbClr val="FFFF00"/>
                    </a:solidFill>
                    <a:latin typeface="+mj-lt"/>
                  </a:rPr>
                  <a:t> </a:t>
                </a:r>
                <a:r>
                  <a:rPr lang="en-US" sz="6600" dirty="0" err="1">
                    <a:ln w="28575">
                      <a:solidFill>
                        <a:srgbClr val="002060"/>
                      </a:solidFill>
                    </a:ln>
                    <a:solidFill>
                      <a:srgbClr val="FFFF00"/>
                    </a:solidFill>
                    <a:latin typeface="+mj-lt"/>
                  </a:rPr>
                  <a:t>MÁI</a:t>
                </a:r>
                <a:r>
                  <a:rPr lang="en-US" sz="6600" dirty="0">
                    <a:ln w="28575">
                      <a:solidFill>
                        <a:srgbClr val="002060"/>
                      </a:solidFill>
                    </a:ln>
                    <a:solidFill>
                      <a:srgbClr val="FFFF00"/>
                    </a:solidFill>
                    <a:latin typeface="+mj-lt"/>
                  </a:rPr>
                  <a:t> NH    </a:t>
                </a:r>
                <a:r>
                  <a:rPr lang="en-US" sz="6600" dirty="0" smtClean="0">
                    <a:ln w="28575">
                      <a:solidFill>
                        <a:srgbClr val="002060"/>
                      </a:solidFill>
                    </a:ln>
                    <a:solidFill>
                      <a:srgbClr val="FFFF00"/>
                    </a:solidFill>
                    <a:latin typeface="+mj-lt"/>
                  </a:rPr>
                  <a:t>  CHUNG</a:t>
                </a:r>
                <a:endParaRPr lang="vi-VN" sz="6600" dirty="0">
                  <a:ln w="28575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+mj-lt"/>
                </a:endParaRPr>
              </a:p>
            </p:txBody>
          </p:sp>
        </p:grpSp>
        <p:pic>
          <p:nvPicPr>
            <p:cNvPr id="1026" name="Picture 2" descr="Home free vector icons designed by Freepik | Art drawings for kids, Vector  icon design, Chalk markers art">
              <a:extLst>
                <a:ext uri="{FF2B5EF4-FFF2-40B4-BE49-F238E27FC236}">
                  <a16:creationId xmlns="" xmlns:a16="http://schemas.microsoft.com/office/drawing/2014/main" id="{66402CF5-3D9F-DEBC-9258-E0FD600E2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591">
              <a:off x="6085793" y="523620"/>
              <a:ext cx="1011238" cy="1011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177782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12F25BA-9D71-C09A-0147-D4EE3CB5C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-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D679377C-8925-2D60-3F6D-C1E1F547A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87" y="2122088"/>
            <a:ext cx="4649625" cy="43091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9B44403-D746-E6A3-06BD-0F560EBC955C}"/>
              </a:ext>
            </a:extLst>
          </p:cNvPr>
          <p:cNvGrpSpPr/>
          <p:nvPr/>
        </p:nvGrpSpPr>
        <p:grpSpPr>
          <a:xfrm>
            <a:off x="2343806" y="677414"/>
            <a:ext cx="7504387" cy="1200332"/>
            <a:chOff x="6105433" y="1439125"/>
            <a:chExt cx="4145280" cy="56531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564B6BB-FBC4-0DA6-BB9C-9D144686BBB3}"/>
                </a:ext>
              </a:extLst>
            </p:cNvPr>
            <p:cNvSpPr txBox="1"/>
            <p:nvPr/>
          </p:nvSpPr>
          <p:spPr>
            <a:xfrm>
              <a:off x="6105433" y="1439126"/>
              <a:ext cx="4145280" cy="565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>
                  <a:ln w="2413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 CHIA </a:t>
              </a:r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SẺ</a:t>
              </a:r>
              <a:endParaRPr lang="vi-VN" sz="7200">
                <a:ln w="2413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09E6267-B7B2-CAAD-9B57-1590E61532B8}"/>
                </a:ext>
              </a:extLst>
            </p:cNvPr>
            <p:cNvSpPr txBox="1"/>
            <p:nvPr/>
          </p:nvSpPr>
          <p:spPr>
            <a:xfrm>
              <a:off x="6105433" y="1439125"/>
              <a:ext cx="4145280" cy="565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 b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 CHIA </a:t>
              </a:r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SẺ</a:t>
              </a:r>
              <a:endParaRPr lang="vi-VN" sz="7200" b="1">
                <a:ln w="1905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7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8AF8B-CCCB-F662-CD7F-7451B9F3D2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33805EE-C0F7-C51F-FB29-4193CF94A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4B049C59-6239-86EF-8BEF-68BCA38A4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78" b="-68"/>
          <a:stretch/>
        </p:blipFill>
        <p:spPr>
          <a:xfrm>
            <a:off x="0" y="0"/>
            <a:ext cx="1220405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E84F8A-9562-7D84-2ADE-DB534F653D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62" b="92280" l="23286" r="74321">
                        <a14:foregroundMark x1="46087" y1="21180" x2="46087" y2="21180"/>
                        <a14:foregroundMark x1="34832" y1="30356" x2="34250" y2="30800"/>
                        <a14:foregroundMark x1="25453" y1="40137" x2="25453" y2="40137"/>
                        <a14:foregroundMark x1="29722" y1="65764" x2="29981" y2="76597"/>
                        <a14:foregroundMark x1="53558" y1="56750" x2="54625" y2="80881"/>
                        <a14:foregroundMark x1="42400" y1="68755" x2="46442" y2="83711"/>
                        <a14:foregroundMark x1="66009" y1="59701" x2="69793" y2="64753"/>
                        <a14:foregroundMark x1="57697" y1="33185" x2="64101" y2="41027"/>
                        <a14:foregroundMark x1="51908" y1="33913" x2="44664" y2="41188"/>
                        <a14:foregroundMark x1="44664" y1="41188" x2="44664" y2="41188"/>
                        <a14:foregroundMark x1="38260" y1="30073" x2="29140" y2="34802"/>
                        <a14:foregroundMark x1="31630" y1="33468" x2="31145" y2="42522"/>
                        <a14:foregroundMark x1="62096" y1="30517" x2="66009" y2="38682"/>
                        <a14:foregroundMark x1="70860" y1="63541" x2="71572" y2="68310"/>
                        <a14:foregroundMark x1="71928" y1="69483" x2="71928" y2="70978"/>
                        <a14:foregroundMark x1="46928" y1="52304" x2="48933" y2="63864"/>
                        <a14:foregroundMark x1="52135" y1="73929" x2="48933" y2="86378"/>
                        <a14:foregroundMark x1="41106" y1="77324" x2="48448" y2="84155"/>
                        <a14:foregroundMark x1="51197" y1="72595" x2="54043" y2="80760"/>
                        <a14:foregroundMark x1="54754" y1="71706" x2="58182" y2="80315"/>
                        <a14:foregroundMark x1="24644" y1="63864" x2="24644" y2="63864"/>
                        <a14:foregroundMark x1="30078" y1="29911" x2="30078" y2="29911"/>
                        <a14:foregroundMark x1="27135" y1="35853" x2="26779" y2="46241"/>
                        <a14:foregroundMark x1="45505" y1="26960" x2="57342" y2="32741"/>
                        <a14:foregroundMark x1="58053" y1="25344" x2="61740" y2="29184"/>
                        <a14:foregroundMark x1="68370" y1="55093" x2="70019" y2="59701"/>
                        <a14:foregroundMark x1="52620" y1="48302" x2="52620" y2="48302"/>
                        <a14:foregroundMark x1="42173" y1="50808" x2="42173" y2="50808"/>
                        <a14:foregroundMark x1="28072" y1="50525" x2="31630" y2="55538"/>
                        <a14:foregroundMark x1="23318" y1="65198" x2="23318" y2="65198"/>
                        <a14:foregroundMark x1="29981" y1="59701" x2="28202" y2="67259"/>
                        <a14:foregroundMark x1="28202" y1="67259" x2="28202" y2="67259"/>
                        <a14:foregroundMark x1="48803" y1="70210" x2="48933" y2="79709"/>
                        <a14:foregroundMark x1="48803" y1="89612" x2="48933" y2="92280"/>
                        <a14:foregroundMark x1="47025" y1="70089" x2="46442" y2="81205"/>
                        <a14:foregroundMark x1="52005" y1="69644" x2="53558" y2="70089"/>
                        <a14:foregroundMark x1="47283" y1="90663" x2="48803" y2="91835"/>
                        <a14:foregroundMark x1="49644" y1="91552" x2="46087" y2="90663"/>
                        <a14:foregroundMark x1="32568" y1="31124" x2="29366" y2="32458"/>
                        <a14:foregroundMark x1="44437" y1="17462" x2="44437" y2="17462"/>
                        <a14:foregroundMark x1="74321" y1="70655" x2="74321" y2="70655"/>
                        <a14:backgroundMark x1="73706" y1="66977" x2="73706" y2="66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14370" r="24045" b="3555"/>
          <a:stretch/>
        </p:blipFill>
        <p:spPr>
          <a:xfrm>
            <a:off x="859147" y="2868245"/>
            <a:ext cx="3202611" cy="38155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2C2A645-451A-A2EA-EF17-01BF39C898C7}"/>
              </a:ext>
            </a:extLst>
          </p:cNvPr>
          <p:cNvGrpSpPr/>
          <p:nvPr/>
        </p:nvGrpSpPr>
        <p:grpSpPr>
          <a:xfrm>
            <a:off x="1970315" y="59478"/>
            <a:ext cx="8940140" cy="5415010"/>
            <a:chOff x="915155" y="2037048"/>
            <a:chExt cx="8639504" cy="541501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AFB1F56-6E21-A5F6-A35A-5A5AD7CB84B2}"/>
                </a:ext>
              </a:extLst>
            </p:cNvPr>
            <p:cNvSpPr txBox="1"/>
            <p:nvPr/>
          </p:nvSpPr>
          <p:spPr>
            <a:xfrm>
              <a:off x="915155" y="2037048"/>
              <a:ext cx="8639504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500">
                  <a:ln w="266700">
                    <a:solidFill>
                      <a:schemeClr val="bg1"/>
                    </a:solidFill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VẬN DỤNG</a:t>
              </a:r>
              <a:endParaRPr lang="vi-VN" sz="11500">
                <a:ln w="2667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2E5CDA9-94B6-403D-1C2C-9FF7863235B8}"/>
                </a:ext>
              </a:extLst>
            </p:cNvPr>
            <p:cNvSpPr txBox="1"/>
            <p:nvPr/>
          </p:nvSpPr>
          <p:spPr>
            <a:xfrm>
              <a:off x="915155" y="2050579"/>
              <a:ext cx="8639504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500" dirty="0" err="1">
                  <a:ln w="28575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11500" dirty="0">
                  <a:ln w="28575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500" dirty="0" err="1">
                  <a:ln w="28575">
                    <a:solidFill>
                      <a:srgbClr val="002060"/>
                    </a:solidFill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endParaRPr lang="vi-VN" sz="1150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948521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9994B97A-7C79-CB38-B112-077804531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" b="9411"/>
          <a:stretch/>
        </p:blipFill>
        <p:spPr>
          <a:xfrm>
            <a:off x="0" y="-1"/>
            <a:ext cx="12195754" cy="6858001"/>
          </a:xfrm>
          <a:prstGeom prst="rect">
            <a:avLst/>
          </a:prstGeom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D18C994A-CD55-9F3E-B496-809B897B39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0" b="95271" l="23480" r="74030">
                        <a14:foregroundMark x1="44728" y1="22070" x2="52458" y2="40461"/>
                        <a14:foregroundMark x1="39327" y1="26354" x2="34185" y2="48424"/>
                        <a14:foregroundMark x1="47316" y1="65885" x2="50259" y2="82134"/>
                        <a14:foregroundMark x1="59444" y1="58407" x2="56145" y2="76637"/>
                        <a14:foregroundMark x1="50970" y1="44584" x2="58085" y2="58246"/>
                        <a14:foregroundMark x1="48642" y1="46605" x2="45828" y2="62086"/>
                        <a14:foregroundMark x1="33312" y1="28335" x2="29884" y2="52587"/>
                        <a14:foregroundMark x1="28040" y1="59782" x2="27814" y2="72191"/>
                        <a14:foregroundMark x1="45699" y1="63905" x2="46928" y2="79224"/>
                        <a14:foregroundMark x1="52329" y1="65117" x2="54301" y2="79547"/>
                        <a14:foregroundMark x1="40686" y1="74495" x2="40686" y2="74495"/>
                        <a14:foregroundMark x1="47930" y1="86742" x2="48512" y2="92563"/>
                        <a14:foregroundMark x1="56727" y1="88884" x2="56016" y2="94099"/>
                        <a14:foregroundMark x1="56501" y1="20857" x2="61514" y2="32660"/>
                        <a14:foregroundMark x1="61514" y1="32660" x2="61643" y2="32781"/>
                        <a14:foregroundMark x1="55757" y1="30032" x2="62516" y2="44301"/>
                        <a14:foregroundMark x1="58700" y1="30032" x2="43629" y2="33104"/>
                        <a14:foregroundMark x1="63001" y1="32175" x2="66429" y2="41673"/>
                        <a14:foregroundMark x1="68273" y1="51051" x2="71087" y2="60994"/>
                        <a14:foregroundMark x1="61999" y1="29264" x2="51520" y2="20695"/>
                        <a14:foregroundMark x1="51520" y1="20695" x2="35401" y2="17700"/>
                        <a14:foregroundMark x1="53784" y1="22070" x2="31986" y2="36176"/>
                        <a14:foregroundMark x1="31986" y1="36176" x2="31598" y2="36783"/>
                        <a14:foregroundMark x1="33571" y1="24656" x2="30983" y2="37712"/>
                        <a14:foregroundMark x1="30983" y1="24656" x2="29981" y2="32013"/>
                        <a14:foregroundMark x1="29981" y1="32013" x2="31242" y2="38601"/>
                        <a14:foregroundMark x1="35543" y1="26071" x2="35899" y2="39854"/>
                        <a14:foregroundMark x1="28040" y1="32013" x2="28040" y2="32013"/>
                        <a14:foregroundMark x1="24741" y1="37995" x2="24741" y2="37995"/>
                        <a14:foregroundMark x1="23512" y1="60833" x2="23512" y2="60833"/>
                        <a14:foregroundMark x1="50970" y1="61924" x2="53558" y2="70978"/>
                        <a14:foregroundMark x1="42044" y1="41835" x2="41656" y2="54406"/>
                        <a14:foregroundMark x1="50129" y1="61601" x2="51358" y2="72191"/>
                        <a14:foregroundMark x1="47801" y1="87672" x2="48415" y2="94867"/>
                        <a14:foregroundMark x1="54043" y1="92886" x2="55272" y2="95311"/>
                        <a14:foregroundMark x1="71216" y1="63460" x2="71216" y2="68513"/>
                        <a14:foregroundMark x1="46928" y1="92886" x2="46928" y2="92886"/>
                        <a14:foregroundMark x1="54528" y1="93775" x2="54528" y2="93775"/>
                        <a14:foregroundMark x1="54528" y1="93775" x2="52458" y2="93169"/>
                        <a14:foregroundMark x1="47542" y1="92118" x2="45699" y2="93007"/>
                        <a14:foregroundMark x1="46087" y1="14551" x2="46087" y2="14551"/>
                        <a14:foregroundMark x1="48027" y1="15158" x2="48027" y2="15158"/>
                        <a14:foregroundMark x1="48286" y1="15036" x2="48286" y2="15036"/>
                        <a14:foregroundMark x1="47801" y1="14390" x2="47801" y2="14390"/>
                        <a14:foregroundMark x1="42885" y1="15036" x2="42885" y2="15036"/>
                        <a14:foregroundMark x1="74030" y1="66815" x2="74030" y2="66815"/>
                        <a14:backgroundMark x1="33085" y1="18391" x2="33085" y2="18391"/>
                        <a14:backgroundMark x1="34056" y1="18230" x2="34056" y2="18230"/>
                        <a14:backgroundMark x1="34444" y1="16694" x2="35026" y2="17947"/>
                        <a14:backgroundMark x1="72671" y1="63298" x2="72671" y2="63298"/>
                        <a14:backgroundMark x1="32956" y1="18230" x2="32956" y2="18230"/>
                        <a14:backgroundMark x1="33571" y1="17947" x2="32600" y2="18230"/>
                        <a14:backgroundMark x1="34185" y1="16694" x2="33571" y2="17785"/>
                        <a14:backgroundMark x1="34185" y1="17947" x2="33829" y2="17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1954" r="22905"/>
          <a:stretch/>
        </p:blipFill>
        <p:spPr>
          <a:xfrm>
            <a:off x="7543803" y="2498857"/>
            <a:ext cx="3144782" cy="3843995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="" xmlns:a16="http://schemas.microsoft.com/office/drawing/2014/main" id="{87E02707-6D06-A946-098F-0C62C992A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15" y="2498857"/>
            <a:ext cx="4612794" cy="3843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BCC08C-256B-AB09-24E8-F034A39F8EC3}"/>
              </a:ext>
            </a:extLst>
          </p:cNvPr>
          <p:cNvSpPr txBox="1"/>
          <p:nvPr/>
        </p:nvSpPr>
        <p:spPr>
          <a:xfrm>
            <a:off x="4425043" y="181490"/>
            <a:ext cx="334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BAECE6F-0B25-4548-535E-C9C5058CC24B}"/>
              </a:ext>
            </a:extLst>
          </p:cNvPr>
          <p:cNvGrpSpPr/>
          <p:nvPr/>
        </p:nvGrpSpPr>
        <p:grpSpPr>
          <a:xfrm>
            <a:off x="2752561" y="1091288"/>
            <a:ext cx="6347733" cy="1938992"/>
            <a:chOff x="4101193" y="996661"/>
            <a:chExt cx="4461844" cy="1938992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0FF1434-556B-3F85-0C2A-4959AA58A2B1}"/>
                </a:ext>
              </a:extLst>
            </p:cNvPr>
            <p:cNvSpPr txBox="1"/>
            <p:nvPr/>
          </p:nvSpPr>
          <p:spPr>
            <a:xfrm>
              <a:off x="4101193" y="1010193"/>
              <a:ext cx="43815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200025">
                    <a:solidFill>
                      <a:schemeClr val="bg1"/>
                    </a:solidFill>
                  </a:ln>
                  <a:latin typeface="Times New Roman" pitchFamily="18" charset="0"/>
                  <a:cs typeface="Times New Roman" pitchFamily="18" charset="0"/>
                </a:rPr>
                <a:t>Ô </a:t>
              </a:r>
              <a:r>
                <a:rPr lang="en-US" sz="6000" dirty="0" err="1">
                  <a:ln w="200025">
                    <a:solidFill>
                      <a:schemeClr val="bg1"/>
                    </a:solidFill>
                  </a:ln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6000" dirty="0">
                  <a:ln w="200025">
                    <a:solidFill>
                      <a:schemeClr val="bg1"/>
                    </a:solidFill>
                  </a:ln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dirty="0" err="1">
                  <a:ln w="200025">
                    <a:solidFill>
                      <a:schemeClr val="bg1"/>
                    </a:solidFill>
                  </a:ln>
                  <a:latin typeface="Times New Roman" pitchFamily="18" charset="0"/>
                  <a:cs typeface="Times New Roman" pitchFamily="18" charset="0"/>
                </a:rPr>
                <a:t>BÍ</a:t>
              </a:r>
              <a:r>
                <a:rPr lang="en-US" sz="6000" dirty="0">
                  <a:ln w="200025">
                    <a:solidFill>
                      <a:schemeClr val="bg1"/>
                    </a:solidFill>
                  </a:ln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dirty="0" err="1">
                  <a:ln w="200025">
                    <a:solidFill>
                      <a:schemeClr val="bg1"/>
                    </a:solidFill>
                  </a:ln>
                  <a:latin typeface="Times New Roman" pitchFamily="18" charset="0"/>
                  <a:cs typeface="Times New Roman" pitchFamily="18" charset="0"/>
                </a:rPr>
                <a:t>MẬT</a:t>
              </a:r>
              <a:endParaRPr lang="vi-VN" sz="6000" dirty="0">
                <a:ln w="200025">
                  <a:solidFill>
                    <a:schemeClr val="bg1"/>
                  </a:solidFill>
                </a:ln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055A0F1-6C2E-B0BA-41A4-1BFCAB322077}"/>
                </a:ext>
              </a:extLst>
            </p:cNvPr>
            <p:cNvSpPr txBox="1"/>
            <p:nvPr/>
          </p:nvSpPr>
          <p:spPr>
            <a:xfrm>
              <a:off x="4181537" y="996661"/>
              <a:ext cx="43815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Ô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BÍ</a:t>
              </a: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MẬT</a:t>
              </a:r>
              <a:endPara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443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465F3D0-BB9D-F47A-A01D-7F911A1CC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-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CE0279B-C4E5-3CFC-F55E-542D26A7524D}"/>
              </a:ext>
            </a:extLst>
          </p:cNvPr>
          <p:cNvSpPr/>
          <p:nvPr/>
        </p:nvSpPr>
        <p:spPr>
          <a:xfrm>
            <a:off x="3603170" y="1436915"/>
            <a:ext cx="8491847" cy="3614056"/>
          </a:xfrm>
          <a:custGeom>
            <a:avLst/>
            <a:gdLst>
              <a:gd name="connsiteX0" fmla="*/ 0 w 7522028"/>
              <a:gd name="connsiteY0" fmla="*/ 602355 h 3614056"/>
              <a:gd name="connsiteX1" fmla="*/ 602355 w 7522028"/>
              <a:gd name="connsiteY1" fmla="*/ 0 h 3614056"/>
              <a:gd name="connsiteX2" fmla="*/ 6919673 w 7522028"/>
              <a:gd name="connsiteY2" fmla="*/ 0 h 3614056"/>
              <a:gd name="connsiteX3" fmla="*/ 7522028 w 7522028"/>
              <a:gd name="connsiteY3" fmla="*/ 602355 h 3614056"/>
              <a:gd name="connsiteX4" fmla="*/ 7522028 w 7522028"/>
              <a:gd name="connsiteY4" fmla="*/ 3011701 h 3614056"/>
              <a:gd name="connsiteX5" fmla="*/ 6919673 w 7522028"/>
              <a:gd name="connsiteY5" fmla="*/ 3614056 h 3614056"/>
              <a:gd name="connsiteX6" fmla="*/ 602355 w 7522028"/>
              <a:gd name="connsiteY6" fmla="*/ 3614056 h 3614056"/>
              <a:gd name="connsiteX7" fmla="*/ 0 w 7522028"/>
              <a:gd name="connsiteY7" fmla="*/ 3011701 h 3614056"/>
              <a:gd name="connsiteX8" fmla="*/ 0 w 7522028"/>
              <a:gd name="connsiteY8" fmla="*/ 602355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2028" h="3614056" fill="none" extrusionOk="0">
                <a:moveTo>
                  <a:pt x="0" y="602355"/>
                </a:moveTo>
                <a:cubicBezTo>
                  <a:pt x="655" y="287424"/>
                  <a:pt x="288784" y="32056"/>
                  <a:pt x="602355" y="0"/>
                </a:cubicBezTo>
                <a:cubicBezTo>
                  <a:pt x="2209623" y="72427"/>
                  <a:pt x="4957615" y="61419"/>
                  <a:pt x="6919673" y="0"/>
                </a:cubicBezTo>
                <a:cubicBezTo>
                  <a:pt x="7243899" y="-58135"/>
                  <a:pt x="7503890" y="264198"/>
                  <a:pt x="7522028" y="602355"/>
                </a:cubicBezTo>
                <a:cubicBezTo>
                  <a:pt x="7622904" y="1266317"/>
                  <a:pt x="7414715" y="2140481"/>
                  <a:pt x="7522028" y="3011701"/>
                </a:cubicBezTo>
                <a:cubicBezTo>
                  <a:pt x="7530747" y="3300123"/>
                  <a:pt x="7249670" y="3611059"/>
                  <a:pt x="6919673" y="3614056"/>
                </a:cubicBezTo>
                <a:cubicBezTo>
                  <a:pt x="5994004" y="3643883"/>
                  <a:pt x="3183074" y="3534750"/>
                  <a:pt x="602355" y="3614056"/>
                </a:cubicBezTo>
                <a:cubicBezTo>
                  <a:pt x="293614" y="3611351"/>
                  <a:pt x="-50262" y="3354311"/>
                  <a:pt x="0" y="3011701"/>
                </a:cubicBezTo>
                <a:cubicBezTo>
                  <a:pt x="50037" y="2316492"/>
                  <a:pt x="770" y="1596083"/>
                  <a:pt x="0" y="602355"/>
                </a:cubicBezTo>
                <a:close/>
              </a:path>
              <a:path w="7522028" h="3614056" stroke="0" extrusionOk="0">
                <a:moveTo>
                  <a:pt x="0" y="602355"/>
                </a:moveTo>
                <a:cubicBezTo>
                  <a:pt x="19680" y="275048"/>
                  <a:pt x="283715" y="29234"/>
                  <a:pt x="602355" y="0"/>
                </a:cubicBezTo>
                <a:cubicBezTo>
                  <a:pt x="1588807" y="123000"/>
                  <a:pt x="5766493" y="-96860"/>
                  <a:pt x="6919673" y="0"/>
                </a:cubicBezTo>
                <a:cubicBezTo>
                  <a:pt x="7234155" y="-13862"/>
                  <a:pt x="7549179" y="214946"/>
                  <a:pt x="7522028" y="602355"/>
                </a:cubicBezTo>
                <a:cubicBezTo>
                  <a:pt x="7525201" y="894849"/>
                  <a:pt x="7616295" y="1895512"/>
                  <a:pt x="7522028" y="3011701"/>
                </a:cubicBezTo>
                <a:cubicBezTo>
                  <a:pt x="7471134" y="3362810"/>
                  <a:pt x="7197886" y="3605143"/>
                  <a:pt x="6919673" y="3614056"/>
                </a:cubicBezTo>
                <a:cubicBezTo>
                  <a:pt x="4056409" y="3453349"/>
                  <a:pt x="2671556" y="3653723"/>
                  <a:pt x="602355" y="3614056"/>
                </a:cubicBezTo>
                <a:cubicBezTo>
                  <a:pt x="238651" y="3607788"/>
                  <a:pt x="-41768" y="3325450"/>
                  <a:pt x="0" y="3011701"/>
                </a:cubicBezTo>
                <a:cubicBezTo>
                  <a:pt x="32216" y="2633312"/>
                  <a:pt x="57206" y="1714677"/>
                  <a:pt x="0" y="602355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F075BD99-7CB6-FDCF-E950-DA61DD8B2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0" b="95271" l="23480" r="74030">
                        <a14:foregroundMark x1="44728" y1="22070" x2="52458" y2="40461"/>
                        <a14:foregroundMark x1="39327" y1="26354" x2="34185" y2="48424"/>
                        <a14:foregroundMark x1="47316" y1="65885" x2="50259" y2="82134"/>
                        <a14:foregroundMark x1="59444" y1="58407" x2="56145" y2="76637"/>
                        <a14:foregroundMark x1="50970" y1="44584" x2="58085" y2="58246"/>
                        <a14:foregroundMark x1="48642" y1="46605" x2="45828" y2="62086"/>
                        <a14:foregroundMark x1="33312" y1="28335" x2="29884" y2="52587"/>
                        <a14:foregroundMark x1="28040" y1="59782" x2="27814" y2="72191"/>
                        <a14:foregroundMark x1="45699" y1="63905" x2="46928" y2="79224"/>
                        <a14:foregroundMark x1="52329" y1="65117" x2="54301" y2="79547"/>
                        <a14:foregroundMark x1="40686" y1="74495" x2="40686" y2="74495"/>
                        <a14:foregroundMark x1="47930" y1="86742" x2="48512" y2="92563"/>
                        <a14:foregroundMark x1="56727" y1="88884" x2="56016" y2="94099"/>
                        <a14:foregroundMark x1="56501" y1="20857" x2="61514" y2="32660"/>
                        <a14:foregroundMark x1="61514" y1="32660" x2="61643" y2="32781"/>
                        <a14:foregroundMark x1="55757" y1="30032" x2="62516" y2="44301"/>
                        <a14:foregroundMark x1="58700" y1="30032" x2="43629" y2="33104"/>
                        <a14:foregroundMark x1="63001" y1="32175" x2="66429" y2="41673"/>
                        <a14:foregroundMark x1="68273" y1="51051" x2="71087" y2="60994"/>
                        <a14:foregroundMark x1="61999" y1="29264" x2="51520" y2="20695"/>
                        <a14:foregroundMark x1="51520" y1="20695" x2="35401" y2="17700"/>
                        <a14:foregroundMark x1="53784" y1="22070" x2="31986" y2="36176"/>
                        <a14:foregroundMark x1="31986" y1="36176" x2="31598" y2="36783"/>
                        <a14:foregroundMark x1="33571" y1="24656" x2="30983" y2="37712"/>
                        <a14:foregroundMark x1="30983" y1="24656" x2="29981" y2="32013"/>
                        <a14:foregroundMark x1="29981" y1="32013" x2="31242" y2="38601"/>
                        <a14:foregroundMark x1="35543" y1="26071" x2="35899" y2="39854"/>
                        <a14:foregroundMark x1="28040" y1="32013" x2="28040" y2="32013"/>
                        <a14:foregroundMark x1="24741" y1="37995" x2="24741" y2="37995"/>
                        <a14:foregroundMark x1="23512" y1="60833" x2="23512" y2="60833"/>
                        <a14:foregroundMark x1="50970" y1="61924" x2="53558" y2="70978"/>
                        <a14:foregroundMark x1="42044" y1="41835" x2="41656" y2="54406"/>
                        <a14:foregroundMark x1="50129" y1="61601" x2="51358" y2="72191"/>
                        <a14:foregroundMark x1="47801" y1="87672" x2="48415" y2="94867"/>
                        <a14:foregroundMark x1="54043" y1="92886" x2="55272" y2="95311"/>
                        <a14:foregroundMark x1="71216" y1="63460" x2="71216" y2="68513"/>
                        <a14:foregroundMark x1="46928" y1="92886" x2="46928" y2="92886"/>
                        <a14:foregroundMark x1="54528" y1="93775" x2="54528" y2="93775"/>
                        <a14:foregroundMark x1="54528" y1="93775" x2="52458" y2="93169"/>
                        <a14:foregroundMark x1="47542" y1="92118" x2="45699" y2="93007"/>
                        <a14:foregroundMark x1="46087" y1="14551" x2="46087" y2="14551"/>
                        <a14:foregroundMark x1="48027" y1="15158" x2="48027" y2="15158"/>
                        <a14:foregroundMark x1="48286" y1="15036" x2="48286" y2="15036"/>
                        <a14:foregroundMark x1="47801" y1="14390" x2="47801" y2="14390"/>
                        <a14:foregroundMark x1="42885" y1="15036" x2="42885" y2="15036"/>
                        <a14:foregroundMark x1="74030" y1="66815" x2="74030" y2="66815"/>
                        <a14:backgroundMark x1="33085" y1="18391" x2="33085" y2="18391"/>
                        <a14:backgroundMark x1="34056" y1="18230" x2="34056" y2="18230"/>
                        <a14:backgroundMark x1="34444" y1="16694" x2="35026" y2="17947"/>
                        <a14:backgroundMark x1="72671" y1="63298" x2="72671" y2="63298"/>
                        <a14:backgroundMark x1="32956" y1="18230" x2="32956" y2="18230"/>
                        <a14:backgroundMark x1="33571" y1="17947" x2="32600" y2="18230"/>
                        <a14:backgroundMark x1="34185" y1="16694" x2="33571" y2="17785"/>
                        <a14:backgroundMark x1="34185" y1="17947" x2="33829" y2="17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1954" r="22905"/>
          <a:stretch/>
        </p:blipFill>
        <p:spPr>
          <a:xfrm>
            <a:off x="876895" y="2720091"/>
            <a:ext cx="3144782" cy="3843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B5D9A9D-E9A5-395F-A19B-E012EFCC4C74}"/>
              </a:ext>
            </a:extLst>
          </p:cNvPr>
          <p:cNvSpPr txBox="1"/>
          <p:nvPr/>
        </p:nvSpPr>
        <p:spPr>
          <a:xfrm>
            <a:off x="3712029" y="2238665"/>
            <a:ext cx="8279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just">
              <a:spcBef>
                <a:spcPts val="600"/>
              </a:spcBef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C1CD015-2E17-BABF-16A2-B6BCCF877F4B}"/>
              </a:ext>
            </a:extLst>
          </p:cNvPr>
          <p:cNvGrpSpPr/>
          <p:nvPr/>
        </p:nvGrpSpPr>
        <p:grpSpPr>
          <a:xfrm>
            <a:off x="5693228" y="911207"/>
            <a:ext cx="3341914" cy="1051416"/>
            <a:chOff x="5546272" y="649339"/>
            <a:chExt cx="3341914" cy="1051416"/>
          </a:xfrm>
        </p:grpSpPr>
        <p:sp>
          <p:nvSpPr>
            <p:cNvPr id="7" name="Flowchart: Terminator 6">
              <a:extLst>
                <a:ext uri="{FF2B5EF4-FFF2-40B4-BE49-F238E27FC236}">
                  <a16:creationId xmlns="" xmlns:a16="http://schemas.microsoft.com/office/drawing/2014/main" id="{9A217DB9-F84D-B9B7-6839-E3D150C6E84B}"/>
                </a:ext>
              </a:extLst>
            </p:cNvPr>
            <p:cNvSpPr/>
            <p:nvPr/>
          </p:nvSpPr>
          <p:spPr>
            <a:xfrm>
              <a:off x="5758543" y="649339"/>
              <a:ext cx="2917372" cy="1051416"/>
            </a:xfrm>
            <a:custGeom>
              <a:avLst/>
              <a:gdLst>
                <a:gd name="connsiteX0" fmla="*/ 469345 w 2917372"/>
                <a:gd name="connsiteY0" fmla="*/ 0 h 1051416"/>
                <a:gd name="connsiteX1" fmla="*/ 2448026 w 2917372"/>
                <a:gd name="connsiteY1" fmla="*/ 0 h 1051416"/>
                <a:gd name="connsiteX2" fmla="*/ 2917372 w 2917372"/>
                <a:gd name="connsiteY2" fmla="*/ 525708 h 1051416"/>
                <a:gd name="connsiteX3" fmla="*/ 2448026 w 2917372"/>
                <a:gd name="connsiteY3" fmla="*/ 1051416 h 1051416"/>
                <a:gd name="connsiteX4" fmla="*/ 469345 w 2917372"/>
                <a:gd name="connsiteY4" fmla="*/ 1051416 h 1051416"/>
                <a:gd name="connsiteX5" fmla="*/ 0 w 2917372"/>
                <a:gd name="connsiteY5" fmla="*/ 525708 h 1051416"/>
                <a:gd name="connsiteX6" fmla="*/ 469345 w 2917372"/>
                <a:gd name="connsiteY6" fmla="*/ 0 h 105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7372" h="1051416" fill="none" extrusionOk="0">
                  <a:moveTo>
                    <a:pt x="469345" y="0"/>
                  </a:moveTo>
                  <a:cubicBezTo>
                    <a:pt x="1211040" y="97151"/>
                    <a:pt x="2247372" y="-24033"/>
                    <a:pt x="2448026" y="0"/>
                  </a:cubicBezTo>
                  <a:cubicBezTo>
                    <a:pt x="2703873" y="49327"/>
                    <a:pt x="2908567" y="254930"/>
                    <a:pt x="2917372" y="525708"/>
                  </a:cubicBezTo>
                  <a:cubicBezTo>
                    <a:pt x="2882684" y="785383"/>
                    <a:pt x="2729517" y="1080319"/>
                    <a:pt x="2448026" y="1051416"/>
                  </a:cubicBezTo>
                  <a:cubicBezTo>
                    <a:pt x="1633396" y="1102031"/>
                    <a:pt x="899044" y="881865"/>
                    <a:pt x="469345" y="1051416"/>
                  </a:cubicBezTo>
                  <a:cubicBezTo>
                    <a:pt x="223743" y="1086765"/>
                    <a:pt x="-41702" y="848960"/>
                    <a:pt x="0" y="525708"/>
                  </a:cubicBezTo>
                  <a:cubicBezTo>
                    <a:pt x="-6329" y="196883"/>
                    <a:pt x="172093" y="30487"/>
                    <a:pt x="469345" y="0"/>
                  </a:cubicBezTo>
                  <a:close/>
                </a:path>
                <a:path w="2917372" h="1051416" stroke="0" extrusionOk="0">
                  <a:moveTo>
                    <a:pt x="469345" y="0"/>
                  </a:moveTo>
                  <a:cubicBezTo>
                    <a:pt x="1224812" y="-56708"/>
                    <a:pt x="1735075" y="117942"/>
                    <a:pt x="2448026" y="0"/>
                  </a:cubicBezTo>
                  <a:cubicBezTo>
                    <a:pt x="2746235" y="-13688"/>
                    <a:pt x="2892406" y="209505"/>
                    <a:pt x="2917372" y="525708"/>
                  </a:cubicBezTo>
                  <a:cubicBezTo>
                    <a:pt x="2870124" y="824661"/>
                    <a:pt x="2724493" y="1080259"/>
                    <a:pt x="2448026" y="1051416"/>
                  </a:cubicBezTo>
                  <a:cubicBezTo>
                    <a:pt x="1950054" y="984350"/>
                    <a:pt x="1189837" y="992121"/>
                    <a:pt x="469345" y="1051416"/>
                  </a:cubicBezTo>
                  <a:cubicBezTo>
                    <a:pt x="223529" y="1066030"/>
                    <a:pt x="8063" y="808318"/>
                    <a:pt x="0" y="525708"/>
                  </a:cubicBezTo>
                  <a:cubicBezTo>
                    <a:pt x="-26584" y="199403"/>
                    <a:pt x="223213" y="-14226"/>
                    <a:pt x="469345" y="0"/>
                  </a:cubicBezTo>
                  <a:close/>
                </a:path>
              </a:pathLst>
            </a:custGeom>
            <a:solidFill>
              <a:srgbClr val="C7FCFD"/>
            </a:solidFill>
            <a:ln w="57150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2917907014">
                    <a:prstGeom prst="flowChartTerminator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519DCFF-0796-6684-A142-90F92302C5C7}"/>
                </a:ext>
              </a:extLst>
            </p:cNvPr>
            <p:cNvSpPr txBox="1"/>
            <p:nvPr/>
          </p:nvSpPr>
          <p:spPr>
            <a:xfrm>
              <a:off x="5546272" y="713382"/>
              <a:ext cx="33419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5 SVNClementine" panose="020F0502020204030203" pitchFamily="34" charset="0"/>
                </a:rPr>
                <a:t>Luật chơi</a:t>
              </a:r>
              <a:endParaRPr lang="vi-VN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5516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C4826AE4-A0F4-9B8F-2ADB-B8C8F40982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" b="333"/>
          <a:stretch/>
        </p:blipFill>
        <p:spPr>
          <a:xfrm>
            <a:off x="0" y="0"/>
            <a:ext cx="12425253" cy="68580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E6DA7C5E-FC4A-1156-CDF4-80D8705FE342}"/>
              </a:ext>
            </a:extLst>
          </p:cNvPr>
          <p:cNvSpPr/>
          <p:nvPr/>
        </p:nvSpPr>
        <p:spPr>
          <a:xfrm>
            <a:off x="3153013" y="182912"/>
            <a:ext cx="5885973" cy="6448631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9424983-A250-9BA1-1EC8-3AFED5B773B8}"/>
              </a:ext>
            </a:extLst>
          </p:cNvPr>
          <p:cNvSpPr/>
          <p:nvPr/>
        </p:nvSpPr>
        <p:spPr>
          <a:xfrm>
            <a:off x="5661495" y="555171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8FE3678-E7C6-BC70-EC96-871CEEFDFCBF}"/>
              </a:ext>
            </a:extLst>
          </p:cNvPr>
          <p:cNvSpPr/>
          <p:nvPr/>
        </p:nvSpPr>
        <p:spPr>
          <a:xfrm>
            <a:off x="6390838" y="555171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È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D7E5D27-FA34-9D66-09FF-9BE46C2BB328}"/>
              </a:ext>
            </a:extLst>
          </p:cNvPr>
          <p:cNvSpPr/>
          <p:nvPr/>
        </p:nvSpPr>
        <p:spPr>
          <a:xfrm>
            <a:off x="7120181" y="555171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8528BAF-B6FE-F59C-9A82-F2F367A4E262}"/>
              </a:ext>
            </a:extLst>
          </p:cNvPr>
          <p:cNvSpPr/>
          <p:nvPr/>
        </p:nvSpPr>
        <p:spPr>
          <a:xfrm>
            <a:off x="4932152" y="1077685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5D18F2D-6024-CE92-15AA-6203C89B2684}"/>
              </a:ext>
            </a:extLst>
          </p:cNvPr>
          <p:cNvSpPr/>
          <p:nvPr/>
        </p:nvSpPr>
        <p:spPr>
          <a:xfrm>
            <a:off x="5661495" y="1077685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7BA1E46-FDB6-0113-FD0B-89A1216C937E}"/>
              </a:ext>
            </a:extLst>
          </p:cNvPr>
          <p:cNvSpPr/>
          <p:nvPr/>
        </p:nvSpPr>
        <p:spPr>
          <a:xfrm>
            <a:off x="6390838" y="1077685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003BE8E-FF0A-8DBF-77AC-188D0719341F}"/>
              </a:ext>
            </a:extLst>
          </p:cNvPr>
          <p:cNvSpPr/>
          <p:nvPr/>
        </p:nvSpPr>
        <p:spPr>
          <a:xfrm>
            <a:off x="7120181" y="1077685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276079-8B7D-CF70-E477-4889D25CAA08}"/>
              </a:ext>
            </a:extLst>
          </p:cNvPr>
          <p:cNvSpPr/>
          <p:nvPr/>
        </p:nvSpPr>
        <p:spPr>
          <a:xfrm>
            <a:off x="7849524" y="1077685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DE0A28D-2FE2-E2C2-0431-F34A1033AD5A}"/>
              </a:ext>
            </a:extLst>
          </p:cNvPr>
          <p:cNvSpPr/>
          <p:nvPr/>
        </p:nvSpPr>
        <p:spPr>
          <a:xfrm>
            <a:off x="4202809" y="1600199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9C137E8-853B-443B-18BA-3C9D67DA8D5B}"/>
              </a:ext>
            </a:extLst>
          </p:cNvPr>
          <p:cNvSpPr/>
          <p:nvPr/>
        </p:nvSpPr>
        <p:spPr>
          <a:xfrm>
            <a:off x="4932152" y="1600199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3FC057F-A306-D4E1-D43B-C45B802408DE}"/>
              </a:ext>
            </a:extLst>
          </p:cNvPr>
          <p:cNvSpPr/>
          <p:nvPr/>
        </p:nvSpPr>
        <p:spPr>
          <a:xfrm>
            <a:off x="5661495" y="1600199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5F19252-5153-1280-5632-AEE62980148C}"/>
              </a:ext>
            </a:extLst>
          </p:cNvPr>
          <p:cNvSpPr/>
          <p:nvPr/>
        </p:nvSpPr>
        <p:spPr>
          <a:xfrm>
            <a:off x="4932152" y="2122713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9E4E8E4-3238-73DE-0BE2-22E4C7A6C7AA}"/>
              </a:ext>
            </a:extLst>
          </p:cNvPr>
          <p:cNvSpPr/>
          <p:nvPr/>
        </p:nvSpPr>
        <p:spPr>
          <a:xfrm>
            <a:off x="5661495" y="2122713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B6FA643-8265-89B3-D305-EDE56F250890}"/>
              </a:ext>
            </a:extLst>
          </p:cNvPr>
          <p:cNvSpPr/>
          <p:nvPr/>
        </p:nvSpPr>
        <p:spPr>
          <a:xfrm>
            <a:off x="5661495" y="2634342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01CFC36-21A0-F730-FEC7-74AB761B5B59}"/>
              </a:ext>
            </a:extLst>
          </p:cNvPr>
          <p:cNvSpPr/>
          <p:nvPr/>
        </p:nvSpPr>
        <p:spPr>
          <a:xfrm>
            <a:off x="6390838" y="2634342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242A192-45BA-3B02-A048-F477BCB31443}"/>
              </a:ext>
            </a:extLst>
          </p:cNvPr>
          <p:cNvSpPr/>
          <p:nvPr/>
        </p:nvSpPr>
        <p:spPr>
          <a:xfrm>
            <a:off x="4932152" y="3145971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F27B100-969C-DA28-FDD5-96FCCA1A53FB}"/>
              </a:ext>
            </a:extLst>
          </p:cNvPr>
          <p:cNvSpPr/>
          <p:nvPr/>
        </p:nvSpPr>
        <p:spPr>
          <a:xfrm>
            <a:off x="5661495" y="3145971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02A50C11-FD16-EF4C-A2F4-AF4438A75CF7}"/>
              </a:ext>
            </a:extLst>
          </p:cNvPr>
          <p:cNvSpPr/>
          <p:nvPr/>
        </p:nvSpPr>
        <p:spPr>
          <a:xfrm>
            <a:off x="6390838" y="3145971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3DD5E613-F92E-54F4-712C-0228AA5979F1}"/>
              </a:ext>
            </a:extLst>
          </p:cNvPr>
          <p:cNvSpPr/>
          <p:nvPr/>
        </p:nvSpPr>
        <p:spPr>
          <a:xfrm>
            <a:off x="7120181" y="3145971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895D23F-7CEB-1E2D-AD9C-4992B3F47695}"/>
              </a:ext>
            </a:extLst>
          </p:cNvPr>
          <p:cNvSpPr/>
          <p:nvPr/>
        </p:nvSpPr>
        <p:spPr>
          <a:xfrm>
            <a:off x="4202809" y="3668485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286C867-CCF5-42A8-136D-245E030D6C53}"/>
              </a:ext>
            </a:extLst>
          </p:cNvPr>
          <p:cNvSpPr/>
          <p:nvPr/>
        </p:nvSpPr>
        <p:spPr>
          <a:xfrm>
            <a:off x="4932152" y="3668485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D24447FA-1DDE-FFD9-964B-AFE6011DDF4F}"/>
              </a:ext>
            </a:extLst>
          </p:cNvPr>
          <p:cNvSpPr/>
          <p:nvPr/>
        </p:nvSpPr>
        <p:spPr>
          <a:xfrm>
            <a:off x="5661495" y="3668485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D1AFBF33-4890-5A8D-E0FF-D634BE6F4738}"/>
              </a:ext>
            </a:extLst>
          </p:cNvPr>
          <p:cNvSpPr/>
          <p:nvPr/>
        </p:nvSpPr>
        <p:spPr>
          <a:xfrm>
            <a:off x="6390838" y="3668485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EB0FF27F-CF59-E09D-7B11-D08B50F01632}"/>
              </a:ext>
            </a:extLst>
          </p:cNvPr>
          <p:cNvSpPr/>
          <p:nvPr/>
        </p:nvSpPr>
        <p:spPr>
          <a:xfrm>
            <a:off x="5661495" y="4190999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5B9312E8-FA64-9D7C-388F-545EBDE43714}"/>
              </a:ext>
            </a:extLst>
          </p:cNvPr>
          <p:cNvSpPr/>
          <p:nvPr/>
        </p:nvSpPr>
        <p:spPr>
          <a:xfrm>
            <a:off x="6390838" y="4190999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C72BD32-714A-801A-4BB1-4F0924739893}"/>
              </a:ext>
            </a:extLst>
          </p:cNvPr>
          <p:cNvSpPr/>
          <p:nvPr/>
        </p:nvSpPr>
        <p:spPr>
          <a:xfrm>
            <a:off x="7120180" y="4190999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1DD8A588-2E5A-E845-B593-5A2AEFDA0205}"/>
              </a:ext>
            </a:extLst>
          </p:cNvPr>
          <p:cNvSpPr/>
          <p:nvPr/>
        </p:nvSpPr>
        <p:spPr>
          <a:xfrm>
            <a:off x="7849524" y="4191000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1ECD1E42-34BB-A454-FBA9-8544F8318D33}"/>
              </a:ext>
            </a:extLst>
          </p:cNvPr>
          <p:cNvSpPr/>
          <p:nvPr/>
        </p:nvSpPr>
        <p:spPr>
          <a:xfrm>
            <a:off x="4932152" y="4713513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8BA297B9-BBD2-4966-E9BA-9BB3DE0E02D0}"/>
              </a:ext>
            </a:extLst>
          </p:cNvPr>
          <p:cNvSpPr/>
          <p:nvPr/>
        </p:nvSpPr>
        <p:spPr>
          <a:xfrm>
            <a:off x="5661495" y="4713513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8981B008-E82B-4A4B-36D6-F0366E4CEC9D}"/>
              </a:ext>
            </a:extLst>
          </p:cNvPr>
          <p:cNvSpPr/>
          <p:nvPr/>
        </p:nvSpPr>
        <p:spPr>
          <a:xfrm>
            <a:off x="6390838" y="4713513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Ạ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FFCE991E-806B-E1A7-CE21-FD7B8C71A9F8}"/>
              </a:ext>
            </a:extLst>
          </p:cNvPr>
          <p:cNvSpPr/>
          <p:nvPr/>
        </p:nvSpPr>
        <p:spPr>
          <a:xfrm>
            <a:off x="5661495" y="5236027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3F48048B-3FE3-DAB8-A66E-AAEA61FF8853}"/>
              </a:ext>
            </a:extLst>
          </p:cNvPr>
          <p:cNvSpPr/>
          <p:nvPr/>
        </p:nvSpPr>
        <p:spPr>
          <a:xfrm>
            <a:off x="6390838" y="5236027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A1D68E05-7BB8-358F-01F4-7FB41BBF640C}"/>
              </a:ext>
            </a:extLst>
          </p:cNvPr>
          <p:cNvSpPr/>
          <p:nvPr/>
        </p:nvSpPr>
        <p:spPr>
          <a:xfrm>
            <a:off x="7120181" y="5236027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01F889BF-5364-DF41-8B25-C156E555BB25}"/>
              </a:ext>
            </a:extLst>
          </p:cNvPr>
          <p:cNvSpPr/>
          <p:nvPr/>
        </p:nvSpPr>
        <p:spPr>
          <a:xfrm>
            <a:off x="7849524" y="5236027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11F0A0F1-003F-D1D8-FA1F-8338122AF622}"/>
              </a:ext>
            </a:extLst>
          </p:cNvPr>
          <p:cNvSpPr/>
          <p:nvPr/>
        </p:nvSpPr>
        <p:spPr>
          <a:xfrm>
            <a:off x="5661495" y="5758541"/>
            <a:ext cx="729343" cy="522514"/>
          </a:xfrm>
          <a:prstGeom prst="rect">
            <a:avLst/>
          </a:prstGeom>
          <a:solidFill>
            <a:srgbClr val="D6FED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1ED82AFD-61CD-05C2-E091-224337E7F096}"/>
              </a:ext>
            </a:extLst>
          </p:cNvPr>
          <p:cNvSpPr/>
          <p:nvPr/>
        </p:nvSpPr>
        <p:spPr>
          <a:xfrm>
            <a:off x="6390838" y="5758541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34AB9FBD-9828-D754-54CE-C94EEF44E557}"/>
              </a:ext>
            </a:extLst>
          </p:cNvPr>
          <p:cNvSpPr/>
          <p:nvPr/>
        </p:nvSpPr>
        <p:spPr>
          <a:xfrm>
            <a:off x="7120181" y="5758541"/>
            <a:ext cx="729343" cy="52251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A4B51AC-8C0E-2430-3164-DA28C354BFE0}"/>
              </a:ext>
            </a:extLst>
          </p:cNvPr>
          <p:cNvSpPr/>
          <p:nvPr/>
        </p:nvSpPr>
        <p:spPr>
          <a:xfrm>
            <a:off x="3460759" y="555171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2D8F5B3C-4F07-ECCA-66FF-5D34EDD75F8F}"/>
              </a:ext>
            </a:extLst>
          </p:cNvPr>
          <p:cNvSpPr/>
          <p:nvPr/>
        </p:nvSpPr>
        <p:spPr>
          <a:xfrm>
            <a:off x="3460759" y="1121228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D084F706-4205-21A0-3D1D-0359621FBD2B}"/>
              </a:ext>
            </a:extLst>
          </p:cNvPr>
          <p:cNvSpPr/>
          <p:nvPr/>
        </p:nvSpPr>
        <p:spPr>
          <a:xfrm>
            <a:off x="3460759" y="1643742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B94B8D2-63AD-95C1-DFDA-8777F4AA8286}"/>
              </a:ext>
            </a:extLst>
          </p:cNvPr>
          <p:cNvSpPr/>
          <p:nvPr/>
        </p:nvSpPr>
        <p:spPr>
          <a:xfrm>
            <a:off x="3460759" y="2166256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CB2106B-F787-EEEE-1565-0EAE1F017038}"/>
              </a:ext>
            </a:extLst>
          </p:cNvPr>
          <p:cNvSpPr/>
          <p:nvPr/>
        </p:nvSpPr>
        <p:spPr>
          <a:xfrm>
            <a:off x="3460759" y="2688771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E75A039-65D7-1A01-8044-BB4AAB657D79}"/>
              </a:ext>
            </a:extLst>
          </p:cNvPr>
          <p:cNvSpPr/>
          <p:nvPr/>
        </p:nvSpPr>
        <p:spPr>
          <a:xfrm>
            <a:off x="3460759" y="3189514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6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9B35569-EB8D-5E0F-44D1-8354F48E14EE}"/>
              </a:ext>
            </a:extLst>
          </p:cNvPr>
          <p:cNvSpPr/>
          <p:nvPr/>
        </p:nvSpPr>
        <p:spPr>
          <a:xfrm>
            <a:off x="3460759" y="3712028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7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682B725F-D951-3BB3-4F34-4C0ACAB2DECD}"/>
              </a:ext>
            </a:extLst>
          </p:cNvPr>
          <p:cNvSpPr/>
          <p:nvPr/>
        </p:nvSpPr>
        <p:spPr>
          <a:xfrm>
            <a:off x="3460759" y="4234542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8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2A9980E7-DC0F-F845-17EF-B6ACB78F3BE4}"/>
              </a:ext>
            </a:extLst>
          </p:cNvPr>
          <p:cNvSpPr/>
          <p:nvPr/>
        </p:nvSpPr>
        <p:spPr>
          <a:xfrm>
            <a:off x="3460759" y="4757056"/>
            <a:ext cx="468086" cy="4354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9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14D7E140-A586-D680-60E6-87721E579D49}"/>
              </a:ext>
            </a:extLst>
          </p:cNvPr>
          <p:cNvSpPr/>
          <p:nvPr/>
        </p:nvSpPr>
        <p:spPr>
          <a:xfrm>
            <a:off x="3281145" y="5279569"/>
            <a:ext cx="806332" cy="4789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10365A1F-FB21-9F79-0165-872E916C3171}"/>
              </a:ext>
            </a:extLst>
          </p:cNvPr>
          <p:cNvSpPr/>
          <p:nvPr/>
        </p:nvSpPr>
        <p:spPr>
          <a:xfrm>
            <a:off x="3281146" y="5856510"/>
            <a:ext cx="806332" cy="5225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11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hức Ăn cho mèo con Chó Nuôi ăn - con mèo png tải về - Miễn phí trong suốt  Con Mèo png Tải về.">
            <a:extLst>
              <a:ext uri="{FF2B5EF4-FFF2-40B4-BE49-F238E27FC236}">
                <a16:creationId xmlns="" xmlns:a16="http://schemas.microsoft.com/office/drawing/2014/main" id="{A9B99E4C-0396-754F-2271-F984DE18A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500" l="10000" r="91000">
                        <a14:foregroundMark x1="91000" y1="71167" x2="91000" y2="71167"/>
                        <a14:foregroundMark x1="41333" y1="89000" x2="41333" y2="89000"/>
                        <a14:foregroundMark x1="62222" y1="92500" x2="62222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7317" r="4176"/>
          <a:stretch/>
        </p:blipFill>
        <p:spPr bwMode="auto">
          <a:xfrm>
            <a:off x="721604" y="119743"/>
            <a:ext cx="2004637" cy="14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hung cá heo con cá Voi, - Cá heo png tải về - Miễn phí trong suốt Wholphin  png Tải về.">
            <a:extLst>
              <a:ext uri="{FF2B5EF4-FFF2-40B4-BE49-F238E27FC236}">
                <a16:creationId xmlns="" xmlns:a16="http://schemas.microsoft.com/office/drawing/2014/main" id="{23704527-C0D7-4407-BE48-F21658CDF0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81981" y="28955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42B1BA8-5193-B8D8-70B3-A7521D1FB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0" b="90000" l="9333" r="91000">
                        <a14:foregroundMark x1="32222" y1="9490" x2="32222" y2="9490"/>
                        <a14:foregroundMark x1="91111" y1="86531" x2="91111" y2="86531"/>
                        <a14:foregroundMark x1="9333" y1="32857" x2="9333" y2="3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904" y="1850571"/>
            <a:ext cx="1787326" cy="1946200"/>
          </a:xfrm>
          <a:prstGeom prst="rect">
            <a:avLst/>
          </a:prstGeom>
        </p:spPr>
      </p:pic>
      <p:pic>
        <p:nvPicPr>
          <p:cNvPr id="1030" name="Picture 6" descr="Voi con png | PNGEgg">
            <a:extLst>
              <a:ext uri="{FF2B5EF4-FFF2-40B4-BE49-F238E27FC236}">
                <a16:creationId xmlns="" xmlns:a16="http://schemas.microsoft.com/office/drawing/2014/main" id="{1DB74F57-C8B7-D053-935C-38441AE4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0" b="90299" l="9770" r="89943">
                        <a14:foregroundMark x1="52874" y1="90299" x2="52874" y2="90299"/>
                        <a14:foregroundMark x1="23851" y1="57463" x2="23851" y2="57463"/>
                        <a14:foregroundMark x1="22414" y1="61443" x2="22414" y2="6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" y="3504300"/>
            <a:ext cx="1867402" cy="21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Minh Họa Màu Nước Với Chim Én Bay Hình minh họa Sẵn có - Tải xuống  Hình ảnh Ngay bây giờ - Biểu tượng - Đồ thủ công, Bàn tay -">
            <a:extLst>
              <a:ext uri="{FF2B5EF4-FFF2-40B4-BE49-F238E27FC236}">
                <a16:creationId xmlns="" xmlns:a16="http://schemas.microsoft.com/office/drawing/2014/main" id="{6648425C-CB44-9650-D35C-701556F2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1" b="89694" l="9603" r="97704">
                        <a14:foregroundMark x1="93737" y1="60446" x2="93737" y2="60446"/>
                        <a14:foregroundMark x1="97704" y1="59610" x2="97704" y2="59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3" y="5291266"/>
            <a:ext cx="2038057" cy="15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con hổ rình mồi file PNG">
            <a:extLst>
              <a:ext uri="{FF2B5EF4-FFF2-40B4-BE49-F238E27FC236}">
                <a16:creationId xmlns="" xmlns:a16="http://schemas.microsoft.com/office/drawing/2014/main" id="{11959820-A8D4-82CD-3164-91165388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40" b="93738" l="10000" r="90000">
                        <a14:foregroundMark x1="61167" y1="8219" x2="61167" y2="8219"/>
                        <a14:foregroundMark x1="53667" y1="3914" x2="53667" y2="3914"/>
                        <a14:foregroundMark x1="34167" y1="2740" x2="34167" y2="2740"/>
                        <a14:foregroundMark x1="57167" y1="89824" x2="57167" y2="89824"/>
                        <a14:foregroundMark x1="59000" y1="93738" x2="59000" y2="93738"/>
                        <a14:foregroundMark x1="40833" y1="38943" x2="40833" y2="38943"/>
                        <a14:foregroundMark x1="41167" y1="42466" x2="41167" y2="42466"/>
                        <a14:backgroundMark x1="43333" y1="44814" x2="43333" y2="44814"/>
                        <a14:backgroundMark x1="39167" y1="44227" x2="45500" y2="44227"/>
                        <a14:backgroundMark x1="39500" y1="42857" x2="39500" y2="42857"/>
                        <a14:backgroundMark x1="45167" y1="43053" x2="45167" y2="43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445" y="286883"/>
            <a:ext cx="1959322" cy="166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Đuôi trắng hươu Nền máy tính hươu hươu - hươu png tải về - Miễn phí trong  suốt Hươu png Tải về.">
            <a:extLst>
              <a:ext uri="{FF2B5EF4-FFF2-40B4-BE49-F238E27FC236}">
                <a16:creationId xmlns="" xmlns:a16="http://schemas.microsoft.com/office/drawing/2014/main" id="{8590754F-102B-96FF-4A78-1950B4846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0" b="98500" l="2000" r="95556">
                        <a14:foregroundMark x1="8111" y1="17000" x2="8111" y2="17000"/>
                        <a14:foregroundMark x1="6778" y1="23333" x2="6778" y2="23333"/>
                        <a14:foregroundMark x1="3889" y1="22083" x2="3889" y2="22083"/>
                        <a14:foregroundMark x1="42778" y1="5583" x2="42778" y2="5583"/>
                        <a14:foregroundMark x1="75778" y1="93500" x2="75778" y2="93500"/>
                        <a14:foregroundMark x1="92778" y1="84417" x2="92778" y2="84417"/>
                        <a14:foregroundMark x1="95556" y1="92667" x2="95556" y2="92667"/>
                        <a14:foregroundMark x1="74556" y1="98583" x2="74556" y2="98583"/>
                        <a14:foregroundMark x1="2000" y1="12500" x2="2000" y2="12500"/>
                        <a14:foregroundMark x1="9333" y1="4000" x2="9333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782" y="1872341"/>
            <a:ext cx="1625170" cy="216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8B7381D-6EE5-FF77-D1CB-08B826CC6F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37670" y="4224788"/>
            <a:ext cx="1527393" cy="10717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481AA82-F468-7A17-6367-22545B4B1D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65" b="93088" l="4889" r="91000">
                        <a14:foregroundMark x1="7444" y1="36618" x2="7444" y2="36618"/>
                        <a14:foregroundMark x1="11444" y1="53971" x2="11444" y2="53971"/>
                        <a14:foregroundMark x1="30556" y1="90735" x2="30556" y2="90735"/>
                        <a14:foregroundMark x1="53222" y1="92500" x2="53222" y2="92500"/>
                        <a14:foregroundMark x1="91000" y1="87206" x2="91000" y2="87206"/>
                        <a14:foregroundMark x1="90778" y1="51471" x2="90778" y2="51471"/>
                        <a14:foregroundMark x1="91000" y1="42059" x2="91000" y2="42059"/>
                        <a14:foregroundMark x1="4889" y1="35000" x2="4889" y2="35000"/>
                        <a14:foregroundMark x1="5778" y1="27500" x2="5778" y2="27500"/>
                        <a14:foregroundMark x1="34000" y1="9265" x2="34000" y2="9265"/>
                        <a14:foregroundMark x1="30333" y1="93088" x2="30333" y2="930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5253" y="5339752"/>
            <a:ext cx="1952226" cy="14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590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62D4504F-EC8D-A6E2-21D4-25B90F26FD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78" b="-68"/>
          <a:stretch/>
        </p:blipFill>
        <p:spPr>
          <a:xfrm>
            <a:off x="0" y="0"/>
            <a:ext cx="12204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5D3F5D-038C-BABB-BD61-82E43F98F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62" b="92280" l="23286" r="74321">
                        <a14:foregroundMark x1="46087" y1="21180" x2="46087" y2="21180"/>
                        <a14:foregroundMark x1="34832" y1="30356" x2="34250" y2="30800"/>
                        <a14:foregroundMark x1="25453" y1="40137" x2="25453" y2="40137"/>
                        <a14:foregroundMark x1="29722" y1="65764" x2="29981" y2="76597"/>
                        <a14:foregroundMark x1="53558" y1="56750" x2="54625" y2="80881"/>
                        <a14:foregroundMark x1="42400" y1="68755" x2="46442" y2="83711"/>
                        <a14:foregroundMark x1="66009" y1="59701" x2="69793" y2="64753"/>
                        <a14:foregroundMark x1="57697" y1="33185" x2="64101" y2="41027"/>
                        <a14:foregroundMark x1="51908" y1="33913" x2="44664" y2="41188"/>
                        <a14:foregroundMark x1="44664" y1="41188" x2="44664" y2="41188"/>
                        <a14:foregroundMark x1="38260" y1="30073" x2="29140" y2="34802"/>
                        <a14:foregroundMark x1="31630" y1="33468" x2="31145" y2="42522"/>
                        <a14:foregroundMark x1="62096" y1="30517" x2="66009" y2="38682"/>
                        <a14:foregroundMark x1="70860" y1="63541" x2="71572" y2="68310"/>
                        <a14:foregroundMark x1="71928" y1="69483" x2="71928" y2="70978"/>
                        <a14:foregroundMark x1="46928" y1="52304" x2="48933" y2="63864"/>
                        <a14:foregroundMark x1="52135" y1="73929" x2="48933" y2="86378"/>
                        <a14:foregroundMark x1="41106" y1="77324" x2="48448" y2="84155"/>
                        <a14:foregroundMark x1="51197" y1="72595" x2="54043" y2="80760"/>
                        <a14:foregroundMark x1="54754" y1="71706" x2="58182" y2="80315"/>
                        <a14:foregroundMark x1="24644" y1="63864" x2="24644" y2="63864"/>
                        <a14:foregroundMark x1="30078" y1="29911" x2="30078" y2="29911"/>
                        <a14:foregroundMark x1="27135" y1="35853" x2="26779" y2="46241"/>
                        <a14:foregroundMark x1="45505" y1="26960" x2="57342" y2="32741"/>
                        <a14:foregroundMark x1="58053" y1="25344" x2="61740" y2="29184"/>
                        <a14:foregroundMark x1="68370" y1="55093" x2="70019" y2="59701"/>
                        <a14:foregroundMark x1="52620" y1="48302" x2="52620" y2="48302"/>
                        <a14:foregroundMark x1="42173" y1="50808" x2="42173" y2="50808"/>
                        <a14:foregroundMark x1="28072" y1="50525" x2="31630" y2="55538"/>
                        <a14:foregroundMark x1="23318" y1="65198" x2="23318" y2="65198"/>
                        <a14:foregroundMark x1="29981" y1="59701" x2="28202" y2="67259"/>
                        <a14:foregroundMark x1="28202" y1="67259" x2="28202" y2="67259"/>
                        <a14:foregroundMark x1="48803" y1="70210" x2="48933" y2="79709"/>
                        <a14:foregroundMark x1="48803" y1="89612" x2="48933" y2="92280"/>
                        <a14:foregroundMark x1="47025" y1="70089" x2="46442" y2="81205"/>
                        <a14:foregroundMark x1="52005" y1="69644" x2="53558" y2="70089"/>
                        <a14:foregroundMark x1="47283" y1="90663" x2="48803" y2="91835"/>
                        <a14:foregroundMark x1="49644" y1="91552" x2="46087" y2="90663"/>
                        <a14:foregroundMark x1="32568" y1="31124" x2="29366" y2="32458"/>
                        <a14:foregroundMark x1="44437" y1="17462" x2="44437" y2="17462"/>
                        <a14:foregroundMark x1="74321" y1="70655" x2="74321" y2="70655"/>
                        <a14:backgroundMark x1="73706" y1="66977" x2="73706" y2="66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14370" r="24045" b="3555"/>
          <a:stretch/>
        </p:blipFill>
        <p:spPr>
          <a:xfrm>
            <a:off x="815604" y="2726730"/>
            <a:ext cx="3202611" cy="38155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A96AC76-7ABB-A917-85DC-71DEC64BE3C7}"/>
              </a:ext>
            </a:extLst>
          </p:cNvPr>
          <p:cNvGrpSpPr/>
          <p:nvPr/>
        </p:nvGrpSpPr>
        <p:grpSpPr>
          <a:xfrm>
            <a:off x="1883228" y="315686"/>
            <a:ext cx="8425543" cy="1622655"/>
            <a:chOff x="1883228" y="315686"/>
            <a:chExt cx="8425543" cy="162265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C6BF9878-F4DE-6AB7-91E8-CB7BDF998E97}"/>
                </a:ext>
              </a:extLst>
            </p:cNvPr>
            <p:cNvSpPr/>
            <p:nvPr/>
          </p:nvSpPr>
          <p:spPr>
            <a:xfrm>
              <a:off x="1883228" y="315686"/>
              <a:ext cx="8425543" cy="1622655"/>
            </a:xfrm>
            <a:custGeom>
              <a:avLst/>
              <a:gdLst>
                <a:gd name="connsiteX0" fmla="*/ 0 w 8425543"/>
                <a:gd name="connsiteY0" fmla="*/ 270448 h 1622655"/>
                <a:gd name="connsiteX1" fmla="*/ 270448 w 8425543"/>
                <a:gd name="connsiteY1" fmla="*/ 0 h 1622655"/>
                <a:gd name="connsiteX2" fmla="*/ 8155095 w 8425543"/>
                <a:gd name="connsiteY2" fmla="*/ 0 h 1622655"/>
                <a:gd name="connsiteX3" fmla="*/ 8425543 w 8425543"/>
                <a:gd name="connsiteY3" fmla="*/ 270448 h 1622655"/>
                <a:gd name="connsiteX4" fmla="*/ 8425543 w 8425543"/>
                <a:gd name="connsiteY4" fmla="*/ 1352207 h 1622655"/>
                <a:gd name="connsiteX5" fmla="*/ 8155095 w 8425543"/>
                <a:gd name="connsiteY5" fmla="*/ 1622655 h 1622655"/>
                <a:gd name="connsiteX6" fmla="*/ 270448 w 8425543"/>
                <a:gd name="connsiteY6" fmla="*/ 1622655 h 1622655"/>
                <a:gd name="connsiteX7" fmla="*/ 0 w 8425543"/>
                <a:gd name="connsiteY7" fmla="*/ 1352207 h 1622655"/>
                <a:gd name="connsiteX8" fmla="*/ 0 w 8425543"/>
                <a:gd name="connsiteY8" fmla="*/ 270448 h 162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25543" h="1622655" fill="none" extrusionOk="0">
                  <a:moveTo>
                    <a:pt x="0" y="270448"/>
                  </a:moveTo>
                  <a:cubicBezTo>
                    <a:pt x="-513" y="137889"/>
                    <a:pt x="127408" y="-12759"/>
                    <a:pt x="270448" y="0"/>
                  </a:cubicBezTo>
                  <a:cubicBezTo>
                    <a:pt x="1116790" y="29483"/>
                    <a:pt x="4488820" y="4220"/>
                    <a:pt x="8155095" y="0"/>
                  </a:cubicBezTo>
                  <a:cubicBezTo>
                    <a:pt x="8306696" y="843"/>
                    <a:pt x="8412419" y="138115"/>
                    <a:pt x="8425543" y="270448"/>
                  </a:cubicBezTo>
                  <a:cubicBezTo>
                    <a:pt x="8509933" y="717869"/>
                    <a:pt x="8494734" y="1050102"/>
                    <a:pt x="8425543" y="1352207"/>
                  </a:cubicBezTo>
                  <a:cubicBezTo>
                    <a:pt x="8451840" y="1515723"/>
                    <a:pt x="8309429" y="1627129"/>
                    <a:pt x="8155095" y="1622655"/>
                  </a:cubicBezTo>
                  <a:cubicBezTo>
                    <a:pt x="6797647" y="1656783"/>
                    <a:pt x="1666775" y="1499863"/>
                    <a:pt x="270448" y="1622655"/>
                  </a:cubicBezTo>
                  <a:cubicBezTo>
                    <a:pt x="114258" y="1636256"/>
                    <a:pt x="-8146" y="1515147"/>
                    <a:pt x="0" y="1352207"/>
                  </a:cubicBezTo>
                  <a:cubicBezTo>
                    <a:pt x="4639" y="902511"/>
                    <a:pt x="-5073" y="481731"/>
                    <a:pt x="0" y="270448"/>
                  </a:cubicBezTo>
                  <a:close/>
                </a:path>
                <a:path w="8425543" h="1622655" stroke="0" extrusionOk="0">
                  <a:moveTo>
                    <a:pt x="0" y="270448"/>
                  </a:moveTo>
                  <a:cubicBezTo>
                    <a:pt x="-4401" y="128576"/>
                    <a:pt x="122974" y="1021"/>
                    <a:pt x="270448" y="0"/>
                  </a:cubicBezTo>
                  <a:cubicBezTo>
                    <a:pt x="1491818" y="-40312"/>
                    <a:pt x="4475977" y="-70188"/>
                    <a:pt x="8155095" y="0"/>
                  </a:cubicBezTo>
                  <a:cubicBezTo>
                    <a:pt x="8285820" y="-1754"/>
                    <a:pt x="8429548" y="113309"/>
                    <a:pt x="8425543" y="270448"/>
                  </a:cubicBezTo>
                  <a:cubicBezTo>
                    <a:pt x="8507952" y="538241"/>
                    <a:pt x="8460636" y="1174088"/>
                    <a:pt x="8425543" y="1352207"/>
                  </a:cubicBezTo>
                  <a:cubicBezTo>
                    <a:pt x="8423334" y="1527949"/>
                    <a:pt x="8300508" y="1622713"/>
                    <a:pt x="8155095" y="1622655"/>
                  </a:cubicBezTo>
                  <a:cubicBezTo>
                    <a:pt x="6139052" y="1640006"/>
                    <a:pt x="1823234" y="1746001"/>
                    <a:pt x="270448" y="1622655"/>
                  </a:cubicBezTo>
                  <a:cubicBezTo>
                    <a:pt x="123674" y="1611750"/>
                    <a:pt x="1316" y="1503215"/>
                    <a:pt x="0" y="1352207"/>
                  </a:cubicBezTo>
                  <a:cubicBezTo>
                    <a:pt x="-24871" y="818756"/>
                    <a:pt x="-46221" y="782399"/>
                    <a:pt x="0" y="270448"/>
                  </a:cubicBezTo>
                  <a:close/>
                </a:path>
              </a:pathLst>
            </a:custGeom>
            <a:solidFill>
              <a:srgbClr val="FEFECE">
                <a:alpha val="89804"/>
              </a:srgbClr>
            </a:solidFill>
            <a:ln w="57150">
              <a:solidFill>
                <a:schemeClr val="accent2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17378430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447C034-FB3B-4383-5808-2444A4D8546F}"/>
                </a:ext>
              </a:extLst>
            </p:cNvPr>
            <p:cNvSpPr txBox="1"/>
            <p:nvPr/>
          </p:nvSpPr>
          <p:spPr>
            <a:xfrm>
              <a:off x="2198914" y="465293"/>
              <a:ext cx="7848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1-2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hoàn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0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11"/>
            <a:ext cx="122047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101435" y="747632"/>
            <a:ext cx="3314700" cy="2182091"/>
          </a:xfrm>
          <a:prstGeom prst="cloudCallout">
            <a:avLst/>
          </a:prstGeom>
          <a:solidFill>
            <a:srgbClr val="C7FC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9645" y="1453956"/>
            <a:ext cx="3252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03" y="2887662"/>
            <a:ext cx="314642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Preparation 3"/>
          <p:cNvSpPr/>
          <p:nvPr/>
        </p:nvSpPr>
        <p:spPr>
          <a:xfrm>
            <a:off x="3958936" y="486831"/>
            <a:ext cx="8173215" cy="967125"/>
          </a:xfrm>
          <a:prstGeom prst="flowChartPreparation">
            <a:avLst/>
          </a:prstGeom>
          <a:solidFill>
            <a:srgbClr val="00B0F0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và sử dụng được một số từ ngữ về thiên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 trái ngược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3823246" y="1988405"/>
            <a:ext cx="8438154" cy="1013019"/>
          </a:xfrm>
          <a:prstGeom prst="flowChartPreparation">
            <a:avLst/>
          </a:prstGeom>
          <a:solidFill>
            <a:srgbClr val="00B0F0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 câu có sử dụng được một số từ ngữ về thiên nhiên có nghĩa trái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eparation 7"/>
          <p:cNvSpPr/>
          <p:nvPr/>
        </p:nvSpPr>
        <p:spPr>
          <a:xfrm>
            <a:off x="3952039" y="3535873"/>
            <a:ext cx="8186680" cy="992845"/>
          </a:xfrm>
          <a:prstGeom prst="flowChartPreparation">
            <a:avLst/>
          </a:prstGeom>
          <a:solidFill>
            <a:srgbClr val="00B0F0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iải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 ô chữ và nói về một số loài vật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Preparation 8"/>
          <p:cNvSpPr/>
          <p:nvPr/>
        </p:nvSpPr>
        <p:spPr>
          <a:xfrm>
            <a:off x="3815029" y="5063166"/>
            <a:ext cx="8454199" cy="1027835"/>
          </a:xfrm>
          <a:prstGeom prst="flowChartPreparation">
            <a:avLst/>
          </a:prstGeom>
          <a:solidFill>
            <a:srgbClr val="00B0F0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2D9F40A-B6F2-11C0-9CE3-D413C76CE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-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F794505-F0A3-6C7D-6F09-B5129A94AB32}"/>
              </a:ext>
            </a:extLst>
          </p:cNvPr>
          <p:cNvSpPr/>
          <p:nvPr/>
        </p:nvSpPr>
        <p:spPr>
          <a:xfrm>
            <a:off x="645137" y="434508"/>
            <a:ext cx="10901724" cy="424140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4">
            <a:extLst>
              <a:ext uri="{FF2B5EF4-FFF2-40B4-BE49-F238E27FC236}">
                <a16:creationId xmlns="" xmlns:a16="http://schemas.microsoft.com/office/drawing/2014/main" id="{A4950238-F96A-CFFA-16CA-BCC5C637ADE1}"/>
              </a:ext>
            </a:extLst>
          </p:cNvPr>
          <p:cNvSpPr txBox="1"/>
          <p:nvPr/>
        </p:nvSpPr>
        <p:spPr>
          <a:xfrm>
            <a:off x="2133124" y="3578803"/>
            <a:ext cx="9413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Chuẩn bị: đọc trước bài Đi tàu trên sông Von-ga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5983D3-36C4-2BFE-5354-63F7822C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238702" y="1667848"/>
            <a:ext cx="859216" cy="859216"/>
          </a:xfrm>
          <a:prstGeom prst="rect">
            <a:avLst/>
          </a:prstGeom>
        </p:spPr>
      </p:pic>
      <p:sp>
        <p:nvSpPr>
          <p:cNvPr id="7" name="TextBox 36">
            <a:extLst>
              <a:ext uri="{FF2B5EF4-FFF2-40B4-BE49-F238E27FC236}">
                <a16:creationId xmlns="" xmlns:a16="http://schemas.microsoft.com/office/drawing/2014/main" id="{EA47C9A1-A8AD-6FC1-DEC0-AC177958B9EF}"/>
              </a:ext>
            </a:extLst>
          </p:cNvPr>
          <p:cNvSpPr txBox="1"/>
          <p:nvPr/>
        </p:nvSpPr>
        <p:spPr>
          <a:xfrm>
            <a:off x="2133124" y="1598093"/>
            <a:ext cx="7925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8D9136-4C89-4BA6-6D5F-866906DE1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240410" y="2587095"/>
            <a:ext cx="857807" cy="857807"/>
          </a:xfrm>
          <a:prstGeom prst="rect">
            <a:avLst/>
          </a:prstGeom>
        </p:spPr>
      </p:pic>
      <p:sp>
        <p:nvSpPr>
          <p:cNvPr id="9" name="TextBox 38">
            <a:extLst>
              <a:ext uri="{FF2B5EF4-FFF2-40B4-BE49-F238E27FC236}">
                <a16:creationId xmlns="" xmlns:a16="http://schemas.microsoft.com/office/drawing/2014/main" id="{CE17B9F3-C020-9332-60C5-8BBBE09572B5}"/>
              </a:ext>
            </a:extLst>
          </p:cNvPr>
          <p:cNvSpPr txBox="1"/>
          <p:nvPr/>
        </p:nvSpPr>
        <p:spPr>
          <a:xfrm>
            <a:off x="2133124" y="2487977"/>
            <a:ext cx="9279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ranh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ảnh, video clip cảnh sông Von-ga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CD55154-EF9B-2957-B7AB-DBE23F4C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238426" y="3473819"/>
            <a:ext cx="856301" cy="8563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CEFA03-0E19-BBF9-24F2-09BE32A5DFA4}"/>
              </a:ext>
            </a:extLst>
          </p:cNvPr>
          <p:cNvSpPr txBox="1"/>
          <p:nvPr/>
        </p:nvSpPr>
        <p:spPr>
          <a:xfrm>
            <a:off x="4394472" y="434507"/>
            <a:ext cx="3403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vi-V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921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, toy&#10;&#10;Description automatically generated">
            <a:extLst>
              <a:ext uri="{FF2B5EF4-FFF2-40B4-BE49-F238E27FC236}">
                <a16:creationId xmlns="" xmlns:a16="http://schemas.microsoft.com/office/drawing/2014/main" id="{FA4EC1BD-F935-3812-F370-1289EB92D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>
          <a:xfrm>
            <a:off x="-1" y="-1"/>
            <a:ext cx="12192001" cy="7196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86001F-E132-E2B4-A738-CDACD4272A57}"/>
              </a:ext>
            </a:extLst>
          </p:cNvPr>
          <p:cNvSpPr txBox="1"/>
          <p:nvPr/>
        </p:nvSpPr>
        <p:spPr>
          <a:xfrm>
            <a:off x="7075713" y="97971"/>
            <a:ext cx="49050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TẠM</a:t>
            </a:r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BIỆT</a:t>
            </a:r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endParaRPr lang="en-U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  <a:p>
            <a:pPr algn="ctr"/>
            <a:r>
              <a:rPr lang="en-US" sz="5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VÀ</a:t>
            </a:r>
            <a:endParaRPr lang="en-US" sz="50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  <a:p>
            <a:pPr algn="ctr"/>
            <a:r>
              <a:rPr lang="en-US" sz="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HẸN</a:t>
            </a:r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GẶP</a:t>
            </a:r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LẠI</a:t>
            </a:r>
            <a:endParaRPr lang="vi-VN" sz="5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863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606BEA7-E6BA-D3E7-8F05-B4B2AA20E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-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0DB2E14-1A95-1951-B6C8-A4D462B30C6C}"/>
              </a:ext>
            </a:extLst>
          </p:cNvPr>
          <p:cNvSpPr/>
          <p:nvPr/>
        </p:nvSpPr>
        <p:spPr>
          <a:xfrm>
            <a:off x="1477125" y="559253"/>
            <a:ext cx="10037618" cy="508000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A023679-6796-2241-876A-B28D46FCAB83}"/>
              </a:ext>
            </a:extLst>
          </p:cNvPr>
          <p:cNvSpPr txBox="1"/>
          <p:nvPr/>
        </p:nvSpPr>
        <p:spPr>
          <a:xfrm>
            <a:off x="3445971" y="561304"/>
            <a:ext cx="660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A67203-01B7-3BC3-B240-1CCF4C8A3AD2}"/>
              </a:ext>
            </a:extLst>
          </p:cNvPr>
          <p:cNvSpPr txBox="1"/>
          <p:nvPr/>
        </p:nvSpPr>
        <p:spPr>
          <a:xfrm>
            <a:off x="5042476" y="1269190"/>
            <a:ext cx="341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F29D51-881B-8656-20FB-59947108792A}"/>
              </a:ext>
            </a:extLst>
          </p:cNvPr>
          <p:cNvSpPr txBox="1"/>
          <p:nvPr/>
        </p:nvSpPr>
        <p:spPr>
          <a:xfrm>
            <a:off x="3800070" y="2062986"/>
            <a:ext cx="58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vi-VN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2DBF8A3-D964-0BDA-E0C4-C2DE0F60BA6C}"/>
              </a:ext>
            </a:extLst>
          </p:cNvPr>
          <p:cNvSpPr txBox="1"/>
          <p:nvPr/>
        </p:nvSpPr>
        <p:spPr>
          <a:xfrm>
            <a:off x="5042476" y="3228061"/>
            <a:ext cx="341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33</a:t>
            </a:r>
            <a:endParaRPr lang="vi-VN" sz="40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8FF357-1770-0F85-8371-21B428821E3F}"/>
              </a:ext>
            </a:extLst>
          </p:cNvPr>
          <p:cNvSpPr txBox="1"/>
          <p:nvPr/>
        </p:nvSpPr>
        <p:spPr>
          <a:xfrm>
            <a:off x="1941713" y="3935947"/>
            <a:ext cx="9615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4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4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ter, palm, shore&#10;&#10;Description automatically generated">
            <a:extLst>
              <a:ext uri="{FF2B5EF4-FFF2-40B4-BE49-F238E27FC236}">
                <a16:creationId xmlns="" xmlns:a16="http://schemas.microsoft.com/office/drawing/2014/main" id="{E63F8AEF-DBE4-8369-B8E3-68CAA659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7577"/>
          <a:stretch/>
        </p:blipFill>
        <p:spPr>
          <a:xfrm>
            <a:off x="57807" y="-2"/>
            <a:ext cx="12192000" cy="68580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B435638-AF40-798F-FFE3-BAA2EFD795D1}"/>
              </a:ext>
            </a:extLst>
          </p:cNvPr>
          <p:cNvGrpSpPr/>
          <p:nvPr/>
        </p:nvGrpSpPr>
        <p:grpSpPr>
          <a:xfrm>
            <a:off x="1905474" y="1654936"/>
            <a:ext cx="9389437" cy="791729"/>
            <a:chOff x="409903" y="1079018"/>
            <a:chExt cx="5240227" cy="791729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3FF7944-2C78-DC13-5690-543A016F4729}"/>
                </a:ext>
              </a:extLst>
            </p:cNvPr>
            <p:cNvSpPr txBox="1"/>
            <p:nvPr/>
          </p:nvSpPr>
          <p:spPr>
            <a:xfrm>
              <a:off x="409903" y="1101306"/>
              <a:ext cx="5147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400" dirty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smtClean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 smtClean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400" dirty="0" smtClean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400" dirty="0" err="1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4400" dirty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400" dirty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4400" dirty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4400" dirty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sz="4400" dirty="0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>
                  <a:ln w="190500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vi-VN" sz="4400" dirty="0">
                <a:ln w="1905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E6E1C84D-CADA-E979-988A-823483EA2578}"/>
                </a:ext>
              </a:extLst>
            </p:cNvPr>
            <p:cNvSpPr txBox="1"/>
            <p:nvPr/>
          </p:nvSpPr>
          <p:spPr>
            <a:xfrm>
              <a:off x="502686" y="1079018"/>
              <a:ext cx="51474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sz="4400" b="1" dirty="0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n w="13462">
                    <a:solidFill>
                      <a:schemeClr val="bg1"/>
                    </a:solidFill>
                    <a:prstDash val="solid"/>
                  </a:ln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vi-VN" sz="4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313F33B-09AB-968A-E88A-D85AF6DD1C65}"/>
              </a:ext>
            </a:extLst>
          </p:cNvPr>
          <p:cNvGrpSpPr/>
          <p:nvPr/>
        </p:nvGrpSpPr>
        <p:grpSpPr>
          <a:xfrm>
            <a:off x="672661" y="439154"/>
            <a:ext cx="4003247" cy="1051034"/>
            <a:chOff x="672662" y="439154"/>
            <a:chExt cx="3478924" cy="1051034"/>
          </a:xfrm>
        </p:grpSpPr>
        <p:sp>
          <p:nvSpPr>
            <p:cNvPr id="11" name="Flowchart: Terminator 10">
              <a:extLst>
                <a:ext uri="{FF2B5EF4-FFF2-40B4-BE49-F238E27FC236}">
                  <a16:creationId xmlns="" xmlns:a16="http://schemas.microsoft.com/office/drawing/2014/main" id="{EA29A8D0-6611-49C7-759E-2EF5C1D5C139}"/>
                </a:ext>
              </a:extLst>
            </p:cNvPr>
            <p:cNvSpPr/>
            <p:nvPr/>
          </p:nvSpPr>
          <p:spPr>
            <a:xfrm>
              <a:off x="672662" y="439154"/>
              <a:ext cx="3478924" cy="1051034"/>
            </a:xfrm>
            <a:custGeom>
              <a:avLst/>
              <a:gdLst>
                <a:gd name="connsiteX0" fmla="*/ 559688 w 3478924"/>
                <a:gd name="connsiteY0" fmla="*/ 0 h 1051034"/>
                <a:gd name="connsiteX1" fmla="*/ 1196766 w 3478924"/>
                <a:gd name="connsiteY1" fmla="*/ 0 h 1051034"/>
                <a:gd name="connsiteX2" fmla="*/ 1715866 w 3478924"/>
                <a:gd name="connsiteY2" fmla="*/ 0 h 1051034"/>
                <a:gd name="connsiteX3" fmla="*/ 2329348 w 3478924"/>
                <a:gd name="connsiteY3" fmla="*/ 0 h 1051034"/>
                <a:gd name="connsiteX4" fmla="*/ 2919235 w 3478924"/>
                <a:gd name="connsiteY4" fmla="*/ 0 h 1051034"/>
                <a:gd name="connsiteX5" fmla="*/ 3478924 w 3478924"/>
                <a:gd name="connsiteY5" fmla="*/ 525517 h 1051034"/>
                <a:gd name="connsiteX6" fmla="*/ 2919235 w 3478924"/>
                <a:gd name="connsiteY6" fmla="*/ 1051034 h 1051034"/>
                <a:gd name="connsiteX7" fmla="*/ 2329348 w 3478924"/>
                <a:gd name="connsiteY7" fmla="*/ 1051034 h 1051034"/>
                <a:gd name="connsiteX8" fmla="*/ 1692271 w 3478924"/>
                <a:gd name="connsiteY8" fmla="*/ 1051034 h 1051034"/>
                <a:gd name="connsiteX9" fmla="*/ 1149575 w 3478924"/>
                <a:gd name="connsiteY9" fmla="*/ 1051034 h 1051034"/>
                <a:gd name="connsiteX10" fmla="*/ 559688 w 3478924"/>
                <a:gd name="connsiteY10" fmla="*/ 1051034 h 1051034"/>
                <a:gd name="connsiteX11" fmla="*/ 0 w 3478924"/>
                <a:gd name="connsiteY11" fmla="*/ 525517 h 1051034"/>
                <a:gd name="connsiteX12" fmla="*/ 559688 w 3478924"/>
                <a:gd name="connsiteY12" fmla="*/ 0 h 105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8924" h="1051034" fill="none" extrusionOk="0">
                  <a:moveTo>
                    <a:pt x="559688" y="0"/>
                  </a:moveTo>
                  <a:cubicBezTo>
                    <a:pt x="797845" y="30202"/>
                    <a:pt x="885919" y="-26913"/>
                    <a:pt x="1196766" y="0"/>
                  </a:cubicBezTo>
                  <a:cubicBezTo>
                    <a:pt x="1507613" y="26913"/>
                    <a:pt x="1603599" y="-3679"/>
                    <a:pt x="1715866" y="0"/>
                  </a:cubicBezTo>
                  <a:cubicBezTo>
                    <a:pt x="1828133" y="3679"/>
                    <a:pt x="2113765" y="-811"/>
                    <a:pt x="2329348" y="0"/>
                  </a:cubicBezTo>
                  <a:cubicBezTo>
                    <a:pt x="2544931" y="811"/>
                    <a:pt x="2678797" y="12440"/>
                    <a:pt x="2919235" y="0"/>
                  </a:cubicBezTo>
                  <a:cubicBezTo>
                    <a:pt x="3234152" y="35806"/>
                    <a:pt x="3465571" y="231655"/>
                    <a:pt x="3478924" y="525517"/>
                  </a:cubicBezTo>
                  <a:cubicBezTo>
                    <a:pt x="3502554" y="819840"/>
                    <a:pt x="3165195" y="1076223"/>
                    <a:pt x="2919235" y="1051034"/>
                  </a:cubicBezTo>
                  <a:cubicBezTo>
                    <a:pt x="2700781" y="1060737"/>
                    <a:pt x="2574732" y="1028892"/>
                    <a:pt x="2329348" y="1051034"/>
                  </a:cubicBezTo>
                  <a:cubicBezTo>
                    <a:pt x="2083964" y="1073176"/>
                    <a:pt x="1892444" y="1035930"/>
                    <a:pt x="1692271" y="1051034"/>
                  </a:cubicBezTo>
                  <a:cubicBezTo>
                    <a:pt x="1492098" y="1066138"/>
                    <a:pt x="1285789" y="1066235"/>
                    <a:pt x="1149575" y="1051034"/>
                  </a:cubicBezTo>
                  <a:cubicBezTo>
                    <a:pt x="1013361" y="1035833"/>
                    <a:pt x="684809" y="1028968"/>
                    <a:pt x="559688" y="1051034"/>
                  </a:cubicBezTo>
                  <a:cubicBezTo>
                    <a:pt x="231223" y="1096775"/>
                    <a:pt x="29863" y="867665"/>
                    <a:pt x="0" y="525517"/>
                  </a:cubicBezTo>
                  <a:cubicBezTo>
                    <a:pt x="18291" y="255229"/>
                    <a:pt x="212826" y="31032"/>
                    <a:pt x="559688" y="0"/>
                  </a:cubicBezTo>
                  <a:close/>
                </a:path>
                <a:path w="3478924" h="1051034" stroke="0" extrusionOk="0">
                  <a:moveTo>
                    <a:pt x="559688" y="0"/>
                  </a:moveTo>
                  <a:cubicBezTo>
                    <a:pt x="804243" y="3756"/>
                    <a:pt x="934324" y="-19407"/>
                    <a:pt x="1102384" y="0"/>
                  </a:cubicBezTo>
                  <a:cubicBezTo>
                    <a:pt x="1270444" y="19407"/>
                    <a:pt x="1469746" y="-7138"/>
                    <a:pt x="1715866" y="0"/>
                  </a:cubicBezTo>
                  <a:cubicBezTo>
                    <a:pt x="1961986" y="7138"/>
                    <a:pt x="2220893" y="28072"/>
                    <a:pt x="2352944" y="0"/>
                  </a:cubicBezTo>
                  <a:cubicBezTo>
                    <a:pt x="2484995" y="-28072"/>
                    <a:pt x="2707943" y="-12290"/>
                    <a:pt x="2919235" y="0"/>
                  </a:cubicBezTo>
                  <a:cubicBezTo>
                    <a:pt x="3261003" y="2335"/>
                    <a:pt x="3513001" y="276553"/>
                    <a:pt x="3478924" y="525517"/>
                  </a:cubicBezTo>
                  <a:cubicBezTo>
                    <a:pt x="3537639" y="800196"/>
                    <a:pt x="3190173" y="1045343"/>
                    <a:pt x="2919235" y="1051034"/>
                  </a:cubicBezTo>
                  <a:cubicBezTo>
                    <a:pt x="2722141" y="1061894"/>
                    <a:pt x="2504770" y="1044953"/>
                    <a:pt x="2305753" y="1051034"/>
                  </a:cubicBezTo>
                  <a:cubicBezTo>
                    <a:pt x="2106736" y="1057115"/>
                    <a:pt x="2025420" y="1044847"/>
                    <a:pt x="1786652" y="1051034"/>
                  </a:cubicBezTo>
                  <a:cubicBezTo>
                    <a:pt x="1547884" y="1057221"/>
                    <a:pt x="1438970" y="1049655"/>
                    <a:pt x="1149575" y="1051034"/>
                  </a:cubicBezTo>
                  <a:cubicBezTo>
                    <a:pt x="860180" y="1052413"/>
                    <a:pt x="738630" y="1074529"/>
                    <a:pt x="559688" y="1051034"/>
                  </a:cubicBezTo>
                  <a:cubicBezTo>
                    <a:pt x="205261" y="1005034"/>
                    <a:pt x="-2848" y="822848"/>
                    <a:pt x="0" y="525517"/>
                  </a:cubicBezTo>
                  <a:cubicBezTo>
                    <a:pt x="42993" y="274637"/>
                    <a:pt x="248904" y="-56088"/>
                    <a:pt x="55968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146659815">
                    <a:prstGeom prst="flowChartTerminato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CA24B7F0-4B20-F04E-B78A-D16DD0A72C42}"/>
                </a:ext>
              </a:extLst>
            </p:cNvPr>
            <p:cNvSpPr txBox="1"/>
            <p:nvPr/>
          </p:nvSpPr>
          <p:spPr>
            <a:xfrm>
              <a:off x="733097" y="503006"/>
              <a:ext cx="33580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Duepuntozero" panose="02040603050506020204" pitchFamily="18" charset="0"/>
                </a:rPr>
                <a:t>Hoạt</a:t>
              </a:r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Duepuntozero" panose="02040603050506020204" pitchFamily="18" charset="0"/>
                </a:rPr>
                <a:t>động</a:t>
              </a:r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Duepuntozero" panose="02040603050506020204" pitchFamily="18" charset="0"/>
                </a:rPr>
                <a:t> 1</a:t>
              </a:r>
              <a:endPara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0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6517721D-5D28-C4FF-6020-C655EB608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78" b="-68"/>
          <a:stretch/>
        </p:blipFill>
        <p:spPr>
          <a:xfrm>
            <a:off x="0" y="0"/>
            <a:ext cx="1220405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06FECA3-F738-66DE-056F-E373C00B8449}"/>
              </a:ext>
            </a:extLst>
          </p:cNvPr>
          <p:cNvGrpSpPr/>
          <p:nvPr/>
        </p:nvGrpSpPr>
        <p:grpSpPr>
          <a:xfrm>
            <a:off x="662151" y="202324"/>
            <a:ext cx="10657489" cy="1422405"/>
            <a:chOff x="662151" y="202324"/>
            <a:chExt cx="10657489" cy="142240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7516EC46-345F-F19E-0A54-BC9A1E5CAA61}"/>
                </a:ext>
              </a:extLst>
            </p:cNvPr>
            <p:cNvSpPr/>
            <p:nvPr/>
          </p:nvSpPr>
          <p:spPr>
            <a:xfrm>
              <a:off x="662151" y="202324"/>
              <a:ext cx="10657489" cy="1422405"/>
            </a:xfrm>
            <a:custGeom>
              <a:avLst/>
              <a:gdLst>
                <a:gd name="connsiteX0" fmla="*/ 0 w 10657489"/>
                <a:gd name="connsiteY0" fmla="*/ 237072 h 1422405"/>
                <a:gd name="connsiteX1" fmla="*/ 237072 w 10657489"/>
                <a:gd name="connsiteY1" fmla="*/ 0 h 1422405"/>
                <a:gd name="connsiteX2" fmla="*/ 10420417 w 10657489"/>
                <a:gd name="connsiteY2" fmla="*/ 0 h 1422405"/>
                <a:gd name="connsiteX3" fmla="*/ 10657489 w 10657489"/>
                <a:gd name="connsiteY3" fmla="*/ 237072 h 1422405"/>
                <a:gd name="connsiteX4" fmla="*/ 10657489 w 10657489"/>
                <a:gd name="connsiteY4" fmla="*/ 1185333 h 1422405"/>
                <a:gd name="connsiteX5" fmla="*/ 10420417 w 10657489"/>
                <a:gd name="connsiteY5" fmla="*/ 1422405 h 1422405"/>
                <a:gd name="connsiteX6" fmla="*/ 237072 w 10657489"/>
                <a:gd name="connsiteY6" fmla="*/ 1422405 h 1422405"/>
                <a:gd name="connsiteX7" fmla="*/ 0 w 10657489"/>
                <a:gd name="connsiteY7" fmla="*/ 1185333 h 1422405"/>
                <a:gd name="connsiteX8" fmla="*/ 0 w 10657489"/>
                <a:gd name="connsiteY8" fmla="*/ 237072 h 142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57489" h="1422405" fill="none" extrusionOk="0">
                  <a:moveTo>
                    <a:pt x="0" y="237072"/>
                  </a:moveTo>
                  <a:cubicBezTo>
                    <a:pt x="-2350" y="106484"/>
                    <a:pt x="101151" y="2728"/>
                    <a:pt x="237072" y="0"/>
                  </a:cubicBezTo>
                  <a:cubicBezTo>
                    <a:pt x="2607391" y="-87655"/>
                    <a:pt x="8294473" y="-2076"/>
                    <a:pt x="10420417" y="0"/>
                  </a:cubicBezTo>
                  <a:cubicBezTo>
                    <a:pt x="10531481" y="1868"/>
                    <a:pt x="10649422" y="105357"/>
                    <a:pt x="10657489" y="237072"/>
                  </a:cubicBezTo>
                  <a:cubicBezTo>
                    <a:pt x="10598850" y="651703"/>
                    <a:pt x="10628978" y="981628"/>
                    <a:pt x="10657489" y="1185333"/>
                  </a:cubicBezTo>
                  <a:cubicBezTo>
                    <a:pt x="10637274" y="1326852"/>
                    <a:pt x="10548612" y="1421976"/>
                    <a:pt x="10420417" y="1422405"/>
                  </a:cubicBezTo>
                  <a:cubicBezTo>
                    <a:pt x="6702735" y="1360186"/>
                    <a:pt x="4226588" y="1501014"/>
                    <a:pt x="237072" y="1422405"/>
                  </a:cubicBezTo>
                  <a:cubicBezTo>
                    <a:pt x="93549" y="1415801"/>
                    <a:pt x="-4044" y="1320652"/>
                    <a:pt x="0" y="1185333"/>
                  </a:cubicBezTo>
                  <a:cubicBezTo>
                    <a:pt x="67411" y="1072796"/>
                    <a:pt x="-80200" y="573256"/>
                    <a:pt x="0" y="237072"/>
                  </a:cubicBezTo>
                  <a:close/>
                </a:path>
                <a:path w="10657489" h="1422405" stroke="0" extrusionOk="0">
                  <a:moveTo>
                    <a:pt x="0" y="237072"/>
                  </a:moveTo>
                  <a:cubicBezTo>
                    <a:pt x="-5981" y="118547"/>
                    <a:pt x="122943" y="-11085"/>
                    <a:pt x="237072" y="0"/>
                  </a:cubicBezTo>
                  <a:cubicBezTo>
                    <a:pt x="3281356" y="90892"/>
                    <a:pt x="8571727" y="166397"/>
                    <a:pt x="10420417" y="0"/>
                  </a:cubicBezTo>
                  <a:cubicBezTo>
                    <a:pt x="10548101" y="19605"/>
                    <a:pt x="10638076" y="99406"/>
                    <a:pt x="10657489" y="237072"/>
                  </a:cubicBezTo>
                  <a:cubicBezTo>
                    <a:pt x="10694957" y="377959"/>
                    <a:pt x="10667693" y="733857"/>
                    <a:pt x="10657489" y="1185333"/>
                  </a:cubicBezTo>
                  <a:cubicBezTo>
                    <a:pt x="10642896" y="1312882"/>
                    <a:pt x="10552142" y="1420762"/>
                    <a:pt x="10420417" y="1422405"/>
                  </a:cubicBezTo>
                  <a:cubicBezTo>
                    <a:pt x="7043519" y="1486572"/>
                    <a:pt x="3645838" y="1422855"/>
                    <a:pt x="237072" y="1422405"/>
                  </a:cubicBezTo>
                  <a:cubicBezTo>
                    <a:pt x="117584" y="1434411"/>
                    <a:pt x="-21532" y="1309001"/>
                    <a:pt x="0" y="1185333"/>
                  </a:cubicBezTo>
                  <a:cubicBezTo>
                    <a:pt x="-72045" y="753488"/>
                    <a:pt x="75433" y="526264"/>
                    <a:pt x="0" y="237072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0000"/>
              </a:solidFill>
              <a:extLst>
                <a:ext uri="{C807C97D-BFC1-408E-A445-0C87EB9F89A2}">
                  <ask:lineSketchStyleProps xmlns="" xmlns:ask="http://schemas.microsoft.com/office/drawing/2018/sketchyshapes" sd="232189898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978E079-ABE2-FD38-FA9B-5D26BC6D6EAF}"/>
                </a:ext>
              </a:extLst>
            </p:cNvPr>
            <p:cNvSpPr txBox="1"/>
            <p:nvPr/>
          </p:nvSpPr>
          <p:spPr>
            <a:xfrm>
              <a:off x="861847" y="301290"/>
              <a:ext cx="102580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đậm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88096B9F-DA6A-140D-93F1-AB3BC37F6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0" b="95271" l="23480" r="74030">
                        <a14:foregroundMark x1="44728" y1="22070" x2="52458" y2="40461"/>
                        <a14:foregroundMark x1="39327" y1="26354" x2="34185" y2="48424"/>
                        <a14:foregroundMark x1="47316" y1="65885" x2="50259" y2="82134"/>
                        <a14:foregroundMark x1="59444" y1="58407" x2="56145" y2="76637"/>
                        <a14:foregroundMark x1="50970" y1="44584" x2="58085" y2="58246"/>
                        <a14:foregroundMark x1="48642" y1="46605" x2="45828" y2="62086"/>
                        <a14:foregroundMark x1="33312" y1="28335" x2="29884" y2="52587"/>
                        <a14:foregroundMark x1="28040" y1="59782" x2="27814" y2="72191"/>
                        <a14:foregroundMark x1="45699" y1="63905" x2="46928" y2="79224"/>
                        <a14:foregroundMark x1="52329" y1="65117" x2="54301" y2="79547"/>
                        <a14:foregroundMark x1="40686" y1="74495" x2="40686" y2="74495"/>
                        <a14:foregroundMark x1="47930" y1="86742" x2="48512" y2="92563"/>
                        <a14:foregroundMark x1="56727" y1="88884" x2="56016" y2="94099"/>
                        <a14:foregroundMark x1="56501" y1="20857" x2="61514" y2="32660"/>
                        <a14:foregroundMark x1="61514" y1="32660" x2="61643" y2="32781"/>
                        <a14:foregroundMark x1="55757" y1="30032" x2="62516" y2="44301"/>
                        <a14:foregroundMark x1="58700" y1="30032" x2="43629" y2="33104"/>
                        <a14:foregroundMark x1="63001" y1="32175" x2="66429" y2="41673"/>
                        <a14:foregroundMark x1="68273" y1="51051" x2="71087" y2="60994"/>
                        <a14:foregroundMark x1="61999" y1="29264" x2="51520" y2="20695"/>
                        <a14:foregroundMark x1="51520" y1="20695" x2="35401" y2="17700"/>
                        <a14:foregroundMark x1="53784" y1="22070" x2="31986" y2="36176"/>
                        <a14:foregroundMark x1="31986" y1="36176" x2="31598" y2="36783"/>
                        <a14:foregroundMark x1="33571" y1="24656" x2="30983" y2="37712"/>
                        <a14:foregroundMark x1="30983" y1="24656" x2="29981" y2="32013"/>
                        <a14:foregroundMark x1="29981" y1="32013" x2="31242" y2="38601"/>
                        <a14:foregroundMark x1="35543" y1="26071" x2="35899" y2="39854"/>
                        <a14:foregroundMark x1="28040" y1="32013" x2="28040" y2="32013"/>
                        <a14:foregroundMark x1="24741" y1="37995" x2="24741" y2="37995"/>
                        <a14:foregroundMark x1="23512" y1="60833" x2="23512" y2="60833"/>
                        <a14:foregroundMark x1="50970" y1="61924" x2="53558" y2="70978"/>
                        <a14:foregroundMark x1="42044" y1="41835" x2="41656" y2="54406"/>
                        <a14:foregroundMark x1="50129" y1="61601" x2="51358" y2="72191"/>
                        <a14:foregroundMark x1="47801" y1="87672" x2="48415" y2="94867"/>
                        <a14:foregroundMark x1="54043" y1="92886" x2="55272" y2="95311"/>
                        <a14:foregroundMark x1="71216" y1="63460" x2="71216" y2="68513"/>
                        <a14:foregroundMark x1="46928" y1="92886" x2="46928" y2="92886"/>
                        <a14:foregroundMark x1="54528" y1="93775" x2="54528" y2="93775"/>
                        <a14:foregroundMark x1="54528" y1="93775" x2="52458" y2="93169"/>
                        <a14:foregroundMark x1="47542" y1="92118" x2="45699" y2="93007"/>
                        <a14:foregroundMark x1="46087" y1="14551" x2="46087" y2="14551"/>
                        <a14:foregroundMark x1="48027" y1="15158" x2="48027" y2="15158"/>
                        <a14:foregroundMark x1="48286" y1="15036" x2="48286" y2="15036"/>
                        <a14:foregroundMark x1="47801" y1="14390" x2="47801" y2="14390"/>
                        <a14:foregroundMark x1="42885" y1="15036" x2="42885" y2="15036"/>
                        <a14:foregroundMark x1="74030" y1="66815" x2="74030" y2="66815"/>
                        <a14:backgroundMark x1="33085" y1="18391" x2="33085" y2="18391"/>
                        <a14:backgroundMark x1="34056" y1="18230" x2="34056" y2="18230"/>
                        <a14:backgroundMark x1="34444" y1="16694" x2="35026" y2="17947"/>
                        <a14:backgroundMark x1="72671" y1="63298" x2="72671" y2="63298"/>
                        <a14:backgroundMark x1="32956" y1="18230" x2="32956" y2="18230"/>
                        <a14:backgroundMark x1="33571" y1="17947" x2="32600" y2="18230"/>
                        <a14:backgroundMark x1="34185" y1="16694" x2="33571" y2="17785"/>
                        <a14:backgroundMark x1="34185" y1="17947" x2="33829" y2="17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1954" r="22905"/>
          <a:stretch/>
        </p:blipFill>
        <p:spPr>
          <a:xfrm>
            <a:off x="199696" y="2685884"/>
            <a:ext cx="3247697" cy="396979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34A2538-1746-B76B-7C08-5EE1D1789874}"/>
              </a:ext>
            </a:extLst>
          </p:cNvPr>
          <p:cNvSpPr/>
          <p:nvPr/>
        </p:nvSpPr>
        <p:spPr>
          <a:xfrm>
            <a:off x="3647089" y="2312275"/>
            <a:ext cx="7840718" cy="3969791"/>
          </a:xfrm>
          <a:prstGeom prst="roundRect">
            <a:avLst/>
          </a:prstGeom>
          <a:solidFill>
            <a:srgbClr val="E8FEF1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E8544F4-B99E-307F-49A1-D9B1E9B7BDAD}"/>
              </a:ext>
            </a:extLst>
          </p:cNvPr>
          <p:cNvSpPr txBox="1"/>
          <p:nvPr/>
        </p:nvSpPr>
        <p:spPr>
          <a:xfrm>
            <a:off x="3912860" y="2444099"/>
            <a:ext cx="36786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2F060C-5112-ECDC-EBC8-084304863594}"/>
              </a:ext>
            </a:extLst>
          </p:cNvPr>
          <p:cNvSpPr txBox="1"/>
          <p:nvPr/>
        </p:nvSpPr>
        <p:spPr>
          <a:xfrm>
            <a:off x="7899297" y="2444099"/>
            <a:ext cx="3531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Lau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nồng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52C3BE-6DB5-21FC-A412-B9EAEDBB8672}"/>
              </a:ext>
            </a:extLst>
          </p:cNvPr>
          <p:cNvSpPr txBox="1"/>
          <p:nvPr/>
        </p:nvSpPr>
        <p:spPr>
          <a:xfrm>
            <a:off x="8802492" y="5347636"/>
            <a:ext cx="1879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50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6333FBDD-3E0C-3959-492C-80B2C0ED91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b="2407"/>
          <a:stretch/>
        </p:blipFill>
        <p:spPr>
          <a:xfrm>
            <a:off x="-1" y="0"/>
            <a:ext cx="1222197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EF4198D-FF8E-8F63-5911-0A80FB04083F}"/>
              </a:ext>
            </a:extLst>
          </p:cNvPr>
          <p:cNvGrpSpPr/>
          <p:nvPr/>
        </p:nvGrpSpPr>
        <p:grpSpPr>
          <a:xfrm>
            <a:off x="5772107" y="1305343"/>
            <a:ext cx="5326818" cy="2308324"/>
            <a:chOff x="6192520" y="1460869"/>
            <a:chExt cx="4145280" cy="1087144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B47CAD9-6884-E2C5-AFD6-E29FB98C8E53}"/>
                </a:ext>
              </a:extLst>
            </p:cNvPr>
            <p:cNvSpPr txBox="1"/>
            <p:nvPr/>
          </p:nvSpPr>
          <p:spPr>
            <a:xfrm>
              <a:off x="6192520" y="1460869"/>
              <a:ext cx="4145280" cy="1087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THẢO</a:t>
              </a:r>
              <a:r>
                <a:rPr lang="en-US" sz="7200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LUẬN</a:t>
              </a:r>
              <a:endParaRPr lang="vi-VN" sz="7200">
                <a:ln w="2413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8C872BB-C160-B31B-4C3E-877B07805E13}"/>
                </a:ext>
              </a:extLst>
            </p:cNvPr>
            <p:cNvSpPr txBox="1"/>
            <p:nvPr/>
          </p:nvSpPr>
          <p:spPr>
            <a:xfrm>
              <a:off x="6192520" y="1460869"/>
              <a:ext cx="4145280" cy="1087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 b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THẢO</a:t>
              </a:r>
              <a:r>
                <a:rPr lang="en-US" sz="7200" b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 </a:t>
              </a:r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Cookies" panose="02040603050506020204" pitchFamily="18" charset="0"/>
                </a:rPr>
                <a:t>LUẬN</a:t>
              </a:r>
              <a:endParaRPr lang="vi-VN" sz="7200" b="1">
                <a:ln w="1905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4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12F25BA-9D71-C09A-0147-D4EE3CB5C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-1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D679377C-8925-2D60-3F6D-C1E1F547A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87" y="2122088"/>
            <a:ext cx="4649625" cy="43091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9B44403-D746-E6A3-06BD-0F560EBC955C}"/>
              </a:ext>
            </a:extLst>
          </p:cNvPr>
          <p:cNvGrpSpPr/>
          <p:nvPr/>
        </p:nvGrpSpPr>
        <p:grpSpPr>
          <a:xfrm>
            <a:off x="2343806" y="677414"/>
            <a:ext cx="7504387" cy="1200332"/>
            <a:chOff x="6105433" y="1439125"/>
            <a:chExt cx="4145280" cy="56531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564B6BB-FBC4-0DA6-BB9C-9D144686BBB3}"/>
                </a:ext>
              </a:extLst>
            </p:cNvPr>
            <p:cNvSpPr txBox="1"/>
            <p:nvPr/>
          </p:nvSpPr>
          <p:spPr>
            <a:xfrm>
              <a:off x="6105433" y="1439126"/>
              <a:ext cx="4145280" cy="565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>
                  <a:ln w="2413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 CHIA </a:t>
              </a:r>
              <a:r>
                <a:rPr lang="en-US" sz="7200" err="1">
                  <a:ln w="2413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SẺ</a:t>
              </a:r>
              <a:endParaRPr lang="vi-VN" sz="7200">
                <a:ln w="24130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09E6267-B7B2-CAAD-9B57-1590E61532B8}"/>
                </a:ext>
              </a:extLst>
            </p:cNvPr>
            <p:cNvSpPr txBox="1"/>
            <p:nvPr/>
          </p:nvSpPr>
          <p:spPr>
            <a:xfrm>
              <a:off x="6105433" y="1439125"/>
              <a:ext cx="4145280" cy="565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CÙNG</a:t>
              </a:r>
              <a:r>
                <a:rPr lang="en-US" sz="7200" b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 CHIA </a:t>
              </a:r>
              <a:r>
                <a:rPr lang="en-US" sz="7200" b="1" err="1">
                  <a:ln w="1905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SẺ</a:t>
              </a:r>
              <a:endParaRPr lang="vi-VN" sz="7200" b="1">
                <a:ln w="1905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2035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6517721D-5D28-C4FF-6020-C655EB608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78" b="-68"/>
          <a:stretch/>
        </p:blipFill>
        <p:spPr>
          <a:xfrm>
            <a:off x="0" y="0"/>
            <a:ext cx="1220405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516EC46-345F-F19E-0A54-BC9A1E5CAA61}"/>
              </a:ext>
            </a:extLst>
          </p:cNvPr>
          <p:cNvSpPr/>
          <p:nvPr/>
        </p:nvSpPr>
        <p:spPr>
          <a:xfrm>
            <a:off x="662151" y="202324"/>
            <a:ext cx="10657489" cy="1422405"/>
          </a:xfrm>
          <a:custGeom>
            <a:avLst/>
            <a:gdLst>
              <a:gd name="connsiteX0" fmla="*/ 0 w 10657489"/>
              <a:gd name="connsiteY0" fmla="*/ 237072 h 1422405"/>
              <a:gd name="connsiteX1" fmla="*/ 237072 w 10657489"/>
              <a:gd name="connsiteY1" fmla="*/ 0 h 1422405"/>
              <a:gd name="connsiteX2" fmla="*/ 10420417 w 10657489"/>
              <a:gd name="connsiteY2" fmla="*/ 0 h 1422405"/>
              <a:gd name="connsiteX3" fmla="*/ 10657489 w 10657489"/>
              <a:gd name="connsiteY3" fmla="*/ 237072 h 1422405"/>
              <a:gd name="connsiteX4" fmla="*/ 10657489 w 10657489"/>
              <a:gd name="connsiteY4" fmla="*/ 1185333 h 1422405"/>
              <a:gd name="connsiteX5" fmla="*/ 10420417 w 10657489"/>
              <a:gd name="connsiteY5" fmla="*/ 1422405 h 1422405"/>
              <a:gd name="connsiteX6" fmla="*/ 237072 w 10657489"/>
              <a:gd name="connsiteY6" fmla="*/ 1422405 h 1422405"/>
              <a:gd name="connsiteX7" fmla="*/ 0 w 10657489"/>
              <a:gd name="connsiteY7" fmla="*/ 1185333 h 1422405"/>
              <a:gd name="connsiteX8" fmla="*/ 0 w 10657489"/>
              <a:gd name="connsiteY8" fmla="*/ 237072 h 14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57489" h="1422405" fill="none" extrusionOk="0">
                <a:moveTo>
                  <a:pt x="0" y="237072"/>
                </a:moveTo>
                <a:cubicBezTo>
                  <a:pt x="-2350" y="106484"/>
                  <a:pt x="101151" y="2728"/>
                  <a:pt x="237072" y="0"/>
                </a:cubicBezTo>
                <a:cubicBezTo>
                  <a:pt x="2607391" y="-87655"/>
                  <a:pt x="8294473" y="-2076"/>
                  <a:pt x="10420417" y="0"/>
                </a:cubicBezTo>
                <a:cubicBezTo>
                  <a:pt x="10531481" y="1868"/>
                  <a:pt x="10649422" y="105357"/>
                  <a:pt x="10657489" y="237072"/>
                </a:cubicBezTo>
                <a:cubicBezTo>
                  <a:pt x="10598850" y="651703"/>
                  <a:pt x="10628978" y="981628"/>
                  <a:pt x="10657489" y="1185333"/>
                </a:cubicBezTo>
                <a:cubicBezTo>
                  <a:pt x="10637274" y="1326852"/>
                  <a:pt x="10548612" y="1421976"/>
                  <a:pt x="10420417" y="1422405"/>
                </a:cubicBezTo>
                <a:cubicBezTo>
                  <a:pt x="6702735" y="1360186"/>
                  <a:pt x="4226588" y="1501014"/>
                  <a:pt x="237072" y="1422405"/>
                </a:cubicBezTo>
                <a:cubicBezTo>
                  <a:pt x="93549" y="1415801"/>
                  <a:pt x="-4044" y="1320652"/>
                  <a:pt x="0" y="1185333"/>
                </a:cubicBezTo>
                <a:cubicBezTo>
                  <a:pt x="67411" y="1072796"/>
                  <a:pt x="-80200" y="573256"/>
                  <a:pt x="0" y="237072"/>
                </a:cubicBezTo>
                <a:close/>
              </a:path>
              <a:path w="10657489" h="1422405" stroke="0" extrusionOk="0">
                <a:moveTo>
                  <a:pt x="0" y="237072"/>
                </a:moveTo>
                <a:cubicBezTo>
                  <a:pt x="-5981" y="118547"/>
                  <a:pt x="122943" y="-11085"/>
                  <a:pt x="237072" y="0"/>
                </a:cubicBezTo>
                <a:cubicBezTo>
                  <a:pt x="3281356" y="90892"/>
                  <a:pt x="8571727" y="166397"/>
                  <a:pt x="10420417" y="0"/>
                </a:cubicBezTo>
                <a:cubicBezTo>
                  <a:pt x="10548101" y="19605"/>
                  <a:pt x="10638076" y="99406"/>
                  <a:pt x="10657489" y="237072"/>
                </a:cubicBezTo>
                <a:cubicBezTo>
                  <a:pt x="10694957" y="377959"/>
                  <a:pt x="10667693" y="733857"/>
                  <a:pt x="10657489" y="1185333"/>
                </a:cubicBezTo>
                <a:cubicBezTo>
                  <a:pt x="10642896" y="1312882"/>
                  <a:pt x="10552142" y="1420762"/>
                  <a:pt x="10420417" y="1422405"/>
                </a:cubicBezTo>
                <a:cubicBezTo>
                  <a:pt x="7043519" y="1486572"/>
                  <a:pt x="3645838" y="1422855"/>
                  <a:pt x="237072" y="1422405"/>
                </a:cubicBezTo>
                <a:cubicBezTo>
                  <a:pt x="117584" y="1434411"/>
                  <a:pt x="-21532" y="1309001"/>
                  <a:pt x="0" y="1185333"/>
                </a:cubicBezTo>
                <a:cubicBezTo>
                  <a:pt x="-72045" y="753488"/>
                  <a:pt x="75433" y="526264"/>
                  <a:pt x="0" y="23707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232189898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78E079-ABE2-FD38-FA9B-5D26BC6D6EAF}"/>
              </a:ext>
            </a:extLst>
          </p:cNvPr>
          <p:cNvSpPr txBox="1"/>
          <p:nvPr/>
        </p:nvSpPr>
        <p:spPr>
          <a:xfrm>
            <a:off x="861847" y="301290"/>
            <a:ext cx="1025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88096B9F-DA6A-140D-93F1-AB3BC37F6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0" b="95271" l="23480" r="74030">
                        <a14:foregroundMark x1="44728" y1="22070" x2="52458" y2="40461"/>
                        <a14:foregroundMark x1="39327" y1="26354" x2="34185" y2="48424"/>
                        <a14:foregroundMark x1="47316" y1="65885" x2="50259" y2="82134"/>
                        <a14:foregroundMark x1="59444" y1="58407" x2="56145" y2="76637"/>
                        <a14:foregroundMark x1="50970" y1="44584" x2="58085" y2="58246"/>
                        <a14:foregroundMark x1="48642" y1="46605" x2="45828" y2="62086"/>
                        <a14:foregroundMark x1="33312" y1="28335" x2="29884" y2="52587"/>
                        <a14:foregroundMark x1="28040" y1="59782" x2="27814" y2="72191"/>
                        <a14:foregroundMark x1="45699" y1="63905" x2="46928" y2="79224"/>
                        <a14:foregroundMark x1="52329" y1="65117" x2="54301" y2="79547"/>
                        <a14:foregroundMark x1="40686" y1="74495" x2="40686" y2="74495"/>
                        <a14:foregroundMark x1="47930" y1="86742" x2="48512" y2="92563"/>
                        <a14:foregroundMark x1="56727" y1="88884" x2="56016" y2="94099"/>
                        <a14:foregroundMark x1="56501" y1="20857" x2="61514" y2="32660"/>
                        <a14:foregroundMark x1="61514" y1="32660" x2="61643" y2="32781"/>
                        <a14:foregroundMark x1="55757" y1="30032" x2="62516" y2="44301"/>
                        <a14:foregroundMark x1="58700" y1="30032" x2="43629" y2="33104"/>
                        <a14:foregroundMark x1="63001" y1="32175" x2="66429" y2="41673"/>
                        <a14:foregroundMark x1="68273" y1="51051" x2="71087" y2="60994"/>
                        <a14:foregroundMark x1="61999" y1="29264" x2="51520" y2="20695"/>
                        <a14:foregroundMark x1="51520" y1="20695" x2="35401" y2="17700"/>
                        <a14:foregroundMark x1="53784" y1="22070" x2="31986" y2="36176"/>
                        <a14:foregroundMark x1="31986" y1="36176" x2="31598" y2="36783"/>
                        <a14:foregroundMark x1="33571" y1="24656" x2="30983" y2="37712"/>
                        <a14:foregroundMark x1="30983" y1="24656" x2="29981" y2="32013"/>
                        <a14:foregroundMark x1="29981" y1="32013" x2="31242" y2="38601"/>
                        <a14:foregroundMark x1="35543" y1="26071" x2="35899" y2="39854"/>
                        <a14:foregroundMark x1="28040" y1="32013" x2="28040" y2="32013"/>
                        <a14:foregroundMark x1="24741" y1="37995" x2="24741" y2="37995"/>
                        <a14:foregroundMark x1="23512" y1="60833" x2="23512" y2="60833"/>
                        <a14:foregroundMark x1="50970" y1="61924" x2="53558" y2="70978"/>
                        <a14:foregroundMark x1="42044" y1="41835" x2="41656" y2="54406"/>
                        <a14:foregroundMark x1="50129" y1="61601" x2="51358" y2="72191"/>
                        <a14:foregroundMark x1="47801" y1="87672" x2="48415" y2="94867"/>
                        <a14:foregroundMark x1="54043" y1="92886" x2="55272" y2="95311"/>
                        <a14:foregroundMark x1="71216" y1="63460" x2="71216" y2="68513"/>
                        <a14:foregroundMark x1="46928" y1="92886" x2="46928" y2="92886"/>
                        <a14:foregroundMark x1="54528" y1="93775" x2="54528" y2="93775"/>
                        <a14:foregroundMark x1="54528" y1="93775" x2="52458" y2="93169"/>
                        <a14:foregroundMark x1="47542" y1="92118" x2="45699" y2="93007"/>
                        <a14:foregroundMark x1="46087" y1="14551" x2="46087" y2="14551"/>
                        <a14:foregroundMark x1="48027" y1="15158" x2="48027" y2="15158"/>
                        <a14:foregroundMark x1="48286" y1="15036" x2="48286" y2="15036"/>
                        <a14:foregroundMark x1="47801" y1="14390" x2="47801" y2="14390"/>
                        <a14:foregroundMark x1="42885" y1="15036" x2="42885" y2="15036"/>
                        <a14:foregroundMark x1="74030" y1="66815" x2="74030" y2="66815"/>
                        <a14:backgroundMark x1="33085" y1="18391" x2="33085" y2="18391"/>
                        <a14:backgroundMark x1="34056" y1="18230" x2="34056" y2="18230"/>
                        <a14:backgroundMark x1="34444" y1="16694" x2="35026" y2="17947"/>
                        <a14:backgroundMark x1="72671" y1="63298" x2="72671" y2="63298"/>
                        <a14:backgroundMark x1="32956" y1="18230" x2="32956" y2="18230"/>
                        <a14:backgroundMark x1="33571" y1="17947" x2="32600" y2="18230"/>
                        <a14:backgroundMark x1="34185" y1="16694" x2="33571" y2="17785"/>
                        <a14:backgroundMark x1="34185" y1="17947" x2="33829" y2="17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1954" r="22905"/>
          <a:stretch/>
        </p:blipFill>
        <p:spPr>
          <a:xfrm>
            <a:off x="199696" y="2685884"/>
            <a:ext cx="3247697" cy="39697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BC6DB67-5973-0C82-4D30-BAA7E8151C2C}"/>
              </a:ext>
            </a:extLst>
          </p:cNvPr>
          <p:cNvSpPr/>
          <p:nvPr/>
        </p:nvSpPr>
        <p:spPr>
          <a:xfrm>
            <a:off x="4165600" y="2106009"/>
            <a:ext cx="6598742" cy="3573431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84222B-07CC-0E60-6779-F39E2BCB4956}"/>
              </a:ext>
            </a:extLst>
          </p:cNvPr>
          <p:cNvSpPr txBox="1"/>
          <p:nvPr/>
        </p:nvSpPr>
        <p:spPr>
          <a:xfrm>
            <a:off x="8463280" y="2589759"/>
            <a:ext cx="1757680" cy="769441"/>
          </a:xfrm>
          <a:prstGeom prst="rect">
            <a:avLst/>
          </a:prstGeom>
          <a:solidFill>
            <a:srgbClr val="FED0C2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+mj-lt"/>
              </a:rPr>
              <a:t>Lên</a:t>
            </a:r>
            <a:endParaRPr lang="vi-VN" sz="4400" b="1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A0BBC6-880A-434E-4536-901A3606AE41}"/>
              </a:ext>
            </a:extLst>
          </p:cNvPr>
          <p:cNvSpPr txBox="1"/>
          <p:nvPr/>
        </p:nvSpPr>
        <p:spPr>
          <a:xfrm>
            <a:off x="4771760" y="2592608"/>
            <a:ext cx="1879600" cy="769441"/>
          </a:xfrm>
          <a:prstGeom prst="rect">
            <a:avLst/>
          </a:prstGeom>
          <a:solidFill>
            <a:srgbClr val="ACFEBE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+mj-lt"/>
              </a:rPr>
              <a:t>Xuống</a:t>
            </a:r>
            <a:endParaRPr lang="vi-VN" sz="4400" b="1">
              <a:latin typeface="+mj-lt"/>
            </a:endParaRPr>
          </a:p>
        </p:txBody>
      </p:sp>
      <p:pic>
        <p:nvPicPr>
          <p:cNvPr id="1026" name="Picture 2" descr="Up and down arrows - Free arrows icons">
            <a:extLst>
              <a:ext uri="{FF2B5EF4-FFF2-40B4-BE49-F238E27FC236}">
                <a16:creationId xmlns="" xmlns:a16="http://schemas.microsoft.com/office/drawing/2014/main" id="{603B4C54-B573-1313-C4DA-61030F5AE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r="48649" b="1"/>
          <a:stretch/>
        </p:blipFill>
        <p:spPr bwMode="auto">
          <a:xfrm>
            <a:off x="8828909" y="3645696"/>
            <a:ext cx="1026422" cy="198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p and down arrows - Free arrows icons">
            <a:extLst>
              <a:ext uri="{FF2B5EF4-FFF2-40B4-BE49-F238E27FC236}">
                <a16:creationId xmlns="" xmlns:a16="http://schemas.microsoft.com/office/drawing/2014/main" id="{ED6D867A-E38E-4410-6338-DEC456822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9" t="4148"/>
          <a:stretch/>
        </p:blipFill>
        <p:spPr bwMode="auto">
          <a:xfrm>
            <a:off x="5166790" y="3645696"/>
            <a:ext cx="1089540" cy="20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C698C11-91F0-6142-B743-1DB891BD6B8F}"/>
              </a:ext>
            </a:extLst>
          </p:cNvPr>
          <p:cNvCxnSpPr/>
          <p:nvPr/>
        </p:nvCxnSpPr>
        <p:spPr>
          <a:xfrm>
            <a:off x="6817360" y="2974479"/>
            <a:ext cx="14630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92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6517721D-5D28-C4FF-6020-C655EB608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178" b="-68"/>
          <a:stretch/>
        </p:blipFill>
        <p:spPr>
          <a:xfrm>
            <a:off x="0" y="0"/>
            <a:ext cx="1220405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516EC46-345F-F19E-0A54-BC9A1E5CAA61}"/>
              </a:ext>
            </a:extLst>
          </p:cNvPr>
          <p:cNvSpPr/>
          <p:nvPr/>
        </p:nvSpPr>
        <p:spPr>
          <a:xfrm>
            <a:off x="662151" y="202324"/>
            <a:ext cx="10657489" cy="1422405"/>
          </a:xfrm>
          <a:custGeom>
            <a:avLst/>
            <a:gdLst>
              <a:gd name="connsiteX0" fmla="*/ 0 w 10657489"/>
              <a:gd name="connsiteY0" fmla="*/ 237072 h 1422405"/>
              <a:gd name="connsiteX1" fmla="*/ 237072 w 10657489"/>
              <a:gd name="connsiteY1" fmla="*/ 0 h 1422405"/>
              <a:gd name="connsiteX2" fmla="*/ 10420417 w 10657489"/>
              <a:gd name="connsiteY2" fmla="*/ 0 h 1422405"/>
              <a:gd name="connsiteX3" fmla="*/ 10657489 w 10657489"/>
              <a:gd name="connsiteY3" fmla="*/ 237072 h 1422405"/>
              <a:gd name="connsiteX4" fmla="*/ 10657489 w 10657489"/>
              <a:gd name="connsiteY4" fmla="*/ 1185333 h 1422405"/>
              <a:gd name="connsiteX5" fmla="*/ 10420417 w 10657489"/>
              <a:gd name="connsiteY5" fmla="*/ 1422405 h 1422405"/>
              <a:gd name="connsiteX6" fmla="*/ 237072 w 10657489"/>
              <a:gd name="connsiteY6" fmla="*/ 1422405 h 1422405"/>
              <a:gd name="connsiteX7" fmla="*/ 0 w 10657489"/>
              <a:gd name="connsiteY7" fmla="*/ 1185333 h 1422405"/>
              <a:gd name="connsiteX8" fmla="*/ 0 w 10657489"/>
              <a:gd name="connsiteY8" fmla="*/ 237072 h 14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57489" h="1422405" fill="none" extrusionOk="0">
                <a:moveTo>
                  <a:pt x="0" y="237072"/>
                </a:moveTo>
                <a:cubicBezTo>
                  <a:pt x="-2350" y="106484"/>
                  <a:pt x="101151" y="2728"/>
                  <a:pt x="237072" y="0"/>
                </a:cubicBezTo>
                <a:cubicBezTo>
                  <a:pt x="2607391" y="-87655"/>
                  <a:pt x="8294473" y="-2076"/>
                  <a:pt x="10420417" y="0"/>
                </a:cubicBezTo>
                <a:cubicBezTo>
                  <a:pt x="10531481" y="1868"/>
                  <a:pt x="10649422" y="105357"/>
                  <a:pt x="10657489" y="237072"/>
                </a:cubicBezTo>
                <a:cubicBezTo>
                  <a:pt x="10598850" y="651703"/>
                  <a:pt x="10628978" y="981628"/>
                  <a:pt x="10657489" y="1185333"/>
                </a:cubicBezTo>
                <a:cubicBezTo>
                  <a:pt x="10637274" y="1326852"/>
                  <a:pt x="10548612" y="1421976"/>
                  <a:pt x="10420417" y="1422405"/>
                </a:cubicBezTo>
                <a:cubicBezTo>
                  <a:pt x="6702735" y="1360186"/>
                  <a:pt x="4226588" y="1501014"/>
                  <a:pt x="237072" y="1422405"/>
                </a:cubicBezTo>
                <a:cubicBezTo>
                  <a:pt x="93549" y="1415801"/>
                  <a:pt x="-4044" y="1320652"/>
                  <a:pt x="0" y="1185333"/>
                </a:cubicBezTo>
                <a:cubicBezTo>
                  <a:pt x="67411" y="1072796"/>
                  <a:pt x="-80200" y="573256"/>
                  <a:pt x="0" y="237072"/>
                </a:cubicBezTo>
                <a:close/>
              </a:path>
              <a:path w="10657489" h="1422405" stroke="0" extrusionOk="0">
                <a:moveTo>
                  <a:pt x="0" y="237072"/>
                </a:moveTo>
                <a:cubicBezTo>
                  <a:pt x="-5981" y="118547"/>
                  <a:pt x="122943" y="-11085"/>
                  <a:pt x="237072" y="0"/>
                </a:cubicBezTo>
                <a:cubicBezTo>
                  <a:pt x="3281356" y="90892"/>
                  <a:pt x="8571727" y="166397"/>
                  <a:pt x="10420417" y="0"/>
                </a:cubicBezTo>
                <a:cubicBezTo>
                  <a:pt x="10548101" y="19605"/>
                  <a:pt x="10638076" y="99406"/>
                  <a:pt x="10657489" y="237072"/>
                </a:cubicBezTo>
                <a:cubicBezTo>
                  <a:pt x="10694957" y="377959"/>
                  <a:pt x="10667693" y="733857"/>
                  <a:pt x="10657489" y="1185333"/>
                </a:cubicBezTo>
                <a:cubicBezTo>
                  <a:pt x="10642896" y="1312882"/>
                  <a:pt x="10552142" y="1420762"/>
                  <a:pt x="10420417" y="1422405"/>
                </a:cubicBezTo>
                <a:cubicBezTo>
                  <a:pt x="7043519" y="1486572"/>
                  <a:pt x="3645838" y="1422855"/>
                  <a:pt x="237072" y="1422405"/>
                </a:cubicBezTo>
                <a:cubicBezTo>
                  <a:pt x="117584" y="1434411"/>
                  <a:pt x="-21532" y="1309001"/>
                  <a:pt x="0" y="1185333"/>
                </a:cubicBezTo>
                <a:cubicBezTo>
                  <a:pt x="-72045" y="753488"/>
                  <a:pt x="75433" y="526264"/>
                  <a:pt x="0" y="23707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232189898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78E079-ABE2-FD38-FA9B-5D26BC6D6EAF}"/>
              </a:ext>
            </a:extLst>
          </p:cNvPr>
          <p:cNvSpPr txBox="1"/>
          <p:nvPr/>
        </p:nvSpPr>
        <p:spPr>
          <a:xfrm>
            <a:off x="861847" y="301290"/>
            <a:ext cx="10258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88096B9F-DA6A-140D-93F1-AB3BC37F6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90" b="95271" l="23480" r="74030">
                        <a14:foregroundMark x1="44728" y1="22070" x2="52458" y2="40461"/>
                        <a14:foregroundMark x1="39327" y1="26354" x2="34185" y2="48424"/>
                        <a14:foregroundMark x1="47316" y1="65885" x2="50259" y2="82134"/>
                        <a14:foregroundMark x1="59444" y1="58407" x2="56145" y2="76637"/>
                        <a14:foregroundMark x1="50970" y1="44584" x2="58085" y2="58246"/>
                        <a14:foregroundMark x1="48642" y1="46605" x2="45828" y2="62086"/>
                        <a14:foregroundMark x1="33312" y1="28335" x2="29884" y2="52587"/>
                        <a14:foregroundMark x1="28040" y1="59782" x2="27814" y2="72191"/>
                        <a14:foregroundMark x1="45699" y1="63905" x2="46928" y2="79224"/>
                        <a14:foregroundMark x1="52329" y1="65117" x2="54301" y2="79547"/>
                        <a14:foregroundMark x1="40686" y1="74495" x2="40686" y2="74495"/>
                        <a14:foregroundMark x1="47930" y1="86742" x2="48512" y2="92563"/>
                        <a14:foregroundMark x1="56727" y1="88884" x2="56016" y2="94099"/>
                        <a14:foregroundMark x1="56501" y1="20857" x2="61514" y2="32660"/>
                        <a14:foregroundMark x1="61514" y1="32660" x2="61643" y2="32781"/>
                        <a14:foregroundMark x1="55757" y1="30032" x2="62516" y2="44301"/>
                        <a14:foregroundMark x1="58700" y1="30032" x2="43629" y2="33104"/>
                        <a14:foregroundMark x1="63001" y1="32175" x2="66429" y2="41673"/>
                        <a14:foregroundMark x1="68273" y1="51051" x2="71087" y2="60994"/>
                        <a14:foregroundMark x1="61999" y1="29264" x2="51520" y2="20695"/>
                        <a14:foregroundMark x1="51520" y1="20695" x2="35401" y2="17700"/>
                        <a14:foregroundMark x1="53784" y1="22070" x2="31986" y2="36176"/>
                        <a14:foregroundMark x1="31986" y1="36176" x2="31598" y2="36783"/>
                        <a14:foregroundMark x1="33571" y1="24656" x2="30983" y2="37712"/>
                        <a14:foregroundMark x1="30983" y1="24656" x2="29981" y2="32013"/>
                        <a14:foregroundMark x1="29981" y1="32013" x2="31242" y2="38601"/>
                        <a14:foregroundMark x1="35543" y1="26071" x2="35899" y2="39854"/>
                        <a14:foregroundMark x1="28040" y1="32013" x2="28040" y2="32013"/>
                        <a14:foregroundMark x1="24741" y1="37995" x2="24741" y2="37995"/>
                        <a14:foregroundMark x1="23512" y1="60833" x2="23512" y2="60833"/>
                        <a14:foregroundMark x1="50970" y1="61924" x2="53558" y2="70978"/>
                        <a14:foregroundMark x1="42044" y1="41835" x2="41656" y2="54406"/>
                        <a14:foregroundMark x1="50129" y1="61601" x2="51358" y2="72191"/>
                        <a14:foregroundMark x1="47801" y1="87672" x2="48415" y2="94867"/>
                        <a14:foregroundMark x1="54043" y1="92886" x2="55272" y2="95311"/>
                        <a14:foregroundMark x1="71216" y1="63460" x2="71216" y2="68513"/>
                        <a14:foregroundMark x1="46928" y1="92886" x2="46928" y2="92886"/>
                        <a14:foregroundMark x1="54528" y1="93775" x2="54528" y2="93775"/>
                        <a14:foregroundMark x1="54528" y1="93775" x2="52458" y2="93169"/>
                        <a14:foregroundMark x1="47542" y1="92118" x2="45699" y2="93007"/>
                        <a14:foregroundMark x1="46087" y1="14551" x2="46087" y2="14551"/>
                        <a14:foregroundMark x1="48027" y1="15158" x2="48027" y2="15158"/>
                        <a14:foregroundMark x1="48286" y1="15036" x2="48286" y2="15036"/>
                        <a14:foregroundMark x1="47801" y1="14390" x2="47801" y2="14390"/>
                        <a14:foregroundMark x1="42885" y1="15036" x2="42885" y2="15036"/>
                        <a14:foregroundMark x1="74030" y1="66815" x2="74030" y2="66815"/>
                        <a14:backgroundMark x1="33085" y1="18391" x2="33085" y2="18391"/>
                        <a14:backgroundMark x1="34056" y1="18230" x2="34056" y2="18230"/>
                        <a14:backgroundMark x1="34444" y1="16694" x2="35026" y2="17947"/>
                        <a14:backgroundMark x1="72671" y1="63298" x2="72671" y2="63298"/>
                        <a14:backgroundMark x1="32956" y1="18230" x2="32956" y2="18230"/>
                        <a14:backgroundMark x1="33571" y1="17947" x2="32600" y2="18230"/>
                        <a14:backgroundMark x1="34185" y1="16694" x2="33571" y2="17785"/>
                        <a14:backgroundMark x1="34185" y1="17947" x2="33829" y2="17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1954" r="22905"/>
          <a:stretch/>
        </p:blipFill>
        <p:spPr>
          <a:xfrm>
            <a:off x="199696" y="2685884"/>
            <a:ext cx="3247697" cy="39697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BC6DB67-5973-0C82-4D30-BAA7E8151C2C}"/>
              </a:ext>
            </a:extLst>
          </p:cNvPr>
          <p:cNvSpPr/>
          <p:nvPr/>
        </p:nvSpPr>
        <p:spPr>
          <a:xfrm>
            <a:off x="4124960" y="2106009"/>
            <a:ext cx="7274560" cy="396979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84222B-07CC-0E60-6779-F39E2BCB4956}"/>
              </a:ext>
            </a:extLst>
          </p:cNvPr>
          <p:cNvSpPr txBox="1"/>
          <p:nvPr/>
        </p:nvSpPr>
        <p:spPr>
          <a:xfrm>
            <a:off x="8473440" y="2472444"/>
            <a:ext cx="2377440" cy="707886"/>
          </a:xfrm>
          <a:prstGeom prst="rect">
            <a:avLst/>
          </a:prstGeom>
          <a:solidFill>
            <a:srgbClr val="FED0C2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Cuối cùng</a:t>
            </a:r>
            <a:endParaRPr lang="vi-VN" sz="4000" b="1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A0BBC6-880A-434E-4536-901A3606AE41}"/>
              </a:ext>
            </a:extLst>
          </p:cNvPr>
          <p:cNvSpPr txBox="1"/>
          <p:nvPr/>
        </p:nvSpPr>
        <p:spPr>
          <a:xfrm>
            <a:off x="4450080" y="2472444"/>
            <a:ext cx="2275840" cy="707886"/>
          </a:xfrm>
          <a:prstGeom prst="rect">
            <a:avLst/>
          </a:prstGeom>
          <a:solidFill>
            <a:srgbClr val="ACFEBE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Đầu tiên</a:t>
            </a:r>
            <a:endParaRPr lang="vi-VN" sz="4000" b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C698C11-91F0-6142-B743-1DB891BD6B8F}"/>
              </a:ext>
            </a:extLst>
          </p:cNvPr>
          <p:cNvCxnSpPr/>
          <p:nvPr/>
        </p:nvCxnSpPr>
        <p:spPr>
          <a:xfrm>
            <a:off x="6868160" y="2832239"/>
            <a:ext cx="14630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group of kids standing in front of a yellow school bus&#10;&#10;Description automatically generated with medium confidence">
            <a:extLst>
              <a:ext uri="{FF2B5EF4-FFF2-40B4-BE49-F238E27FC236}">
                <a16:creationId xmlns="" xmlns:a16="http://schemas.microsoft.com/office/drawing/2014/main" id="{103C82C0-4E51-EE28-9169-A863FB1DB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2920" r="4720" b="5985"/>
          <a:stretch/>
        </p:blipFill>
        <p:spPr>
          <a:xfrm>
            <a:off x="5261949" y="3353310"/>
            <a:ext cx="5403904" cy="272249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D6D768F-3EFC-1684-FA7E-33A70734A2B7}"/>
              </a:ext>
            </a:extLst>
          </p:cNvPr>
          <p:cNvSpPr/>
          <p:nvPr/>
        </p:nvSpPr>
        <p:spPr>
          <a:xfrm>
            <a:off x="7839389" y="4509227"/>
            <a:ext cx="812800" cy="13309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1B32BE8-5833-90E8-BB69-D868C5EDE3BD}"/>
              </a:ext>
            </a:extLst>
          </p:cNvPr>
          <p:cNvSpPr/>
          <p:nvPr/>
        </p:nvSpPr>
        <p:spPr>
          <a:xfrm>
            <a:off x="5336549" y="4542668"/>
            <a:ext cx="812800" cy="13309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132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765</Words>
  <Application>Microsoft Office PowerPoint</Application>
  <PresentationFormat>Custom</PresentationFormat>
  <Paragraphs>153</Paragraphs>
  <Slides>28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Times New Roman</vt:lpstr>
      <vt:lpstr>UTM Duepuntozero</vt:lpstr>
      <vt:lpstr>UTM Cookies</vt:lpstr>
      <vt:lpstr>iCiel Crocante</vt:lpstr>
      <vt:lpstr>SVN-Poky's</vt:lpstr>
      <vt:lpstr>Calibri</vt:lpstr>
      <vt:lpstr>#9Slide05 SVNClementine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NGOC NHU HOA</dc:creator>
  <cp:lastModifiedBy>Admin</cp:lastModifiedBy>
  <cp:revision>15</cp:revision>
  <dcterms:created xsi:type="dcterms:W3CDTF">2023-01-04T06:59:27Z</dcterms:created>
  <dcterms:modified xsi:type="dcterms:W3CDTF">2023-04-22T10:20:08Z</dcterms:modified>
</cp:coreProperties>
</file>